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1" r:id="rId2"/>
  </p:sldMasterIdLst>
  <p:notesMasterIdLst>
    <p:notesMasterId r:id="rId4"/>
  </p:notesMasterIdLst>
  <p:sldIdLst>
    <p:sldId id="256" r:id="rId3"/>
  </p:sldIdLst>
  <p:sldSz cx="43891200" cy="32918400"/>
  <p:notesSz cx="6858000" cy="9144000"/>
  <p:embeddedFontLst>
    <p:embeddedFont>
      <p:font typeface="Arial Black" panose="020B0604020202020204" pitchFamily="34" charset="0"/>
      <p:regular r:id="rId5"/>
      <p:bold r:id="rId6"/>
    </p:embeddedFont>
    <p:embeddedFont>
      <p:font typeface="Calibri" panose="020F0502020204030204" pitchFamily="34" charset="0"/>
      <p:regular r:id="rId7"/>
      <p:bold r:id="rId8"/>
      <p:italic r:id="rId9"/>
      <p:boldItalic r:id="rId10"/>
    </p:embeddedFont>
    <p:embeddedFont>
      <p:font typeface="Trebuchet MS" panose="020B0703020202090204" pitchFamily="34" charset="0"/>
      <p:regular r:id="rId11"/>
      <p:bold r:id="rId12"/>
      <p: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422" userDrawn="1">
          <p15:clr>
            <a:srgbClr val="A4A3A4"/>
          </p15:clr>
        </p15:guide>
        <p15:guide id="2" orient="horz" pos="288" userDrawn="1">
          <p15:clr>
            <a:srgbClr val="A4A3A4"/>
          </p15:clr>
        </p15:guide>
        <p15:guide id="3" orient="horz" pos="20160" userDrawn="1">
          <p15:clr>
            <a:srgbClr val="A4A3A4"/>
          </p15:clr>
        </p15:guide>
        <p15:guide id="4" orient="horz" userDrawn="1">
          <p15:clr>
            <a:srgbClr val="A4A3A4"/>
          </p15:clr>
        </p15:guide>
        <p15:guide id="5" pos="581" userDrawn="1">
          <p15:clr>
            <a:srgbClr val="A4A3A4"/>
          </p15:clr>
        </p15:guide>
        <p15:guide id="6" pos="27069"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i2TgQ9HTweWwEa9ks69K5q6G9C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1980C8D-D5C7-4D1A-B9E7-307EBEE588F0}">
  <a:tblStyle styleId="{61980C8D-D5C7-4D1A-B9E7-307EBEE588F0}"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DF2"/>
          </a:solidFill>
        </a:fill>
      </a:tcStyle>
    </a:wholeTbl>
    <a:band1H>
      <a:tcTxStyle b="off" i="off"/>
      <a:tcStyle>
        <a:tcBdr/>
        <a:fill>
          <a:solidFill>
            <a:srgbClr val="CDD9E4"/>
          </a:solidFill>
        </a:fill>
      </a:tcStyle>
    </a:band1H>
    <a:band2H>
      <a:tcTxStyle b="off" i="off"/>
      <a:tcStyle>
        <a:tcBdr/>
      </a:tcStyle>
    </a:band2H>
    <a:band1V>
      <a:tcTxStyle b="off" i="off"/>
      <a:tcStyle>
        <a:tcBdr/>
        <a:fill>
          <a:solidFill>
            <a:srgbClr val="CDD9E4"/>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98"/>
    <p:restoredTop sz="94679"/>
  </p:normalViewPr>
  <p:slideViewPr>
    <p:cSldViewPr snapToGrid="0">
      <p:cViewPr>
        <p:scale>
          <a:sx n="30" d="100"/>
          <a:sy n="30" d="100"/>
        </p:scale>
        <p:origin x="288" y="376"/>
      </p:cViewPr>
      <p:guideLst>
        <p:guide orient="horz" pos="3422"/>
        <p:guide orient="horz" pos="288"/>
        <p:guide orient="horz" pos="20160"/>
        <p:guide orient="horz"/>
        <p:guide pos="581"/>
        <p:guide pos="2706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presProps" Target="presProps.xml"/><Relationship Id="rId10" Type="http://schemas.openxmlformats.org/officeDocument/2006/relationships/font" Target="fonts/font6.fntdata"/><Relationship Id="rId4" Type="http://schemas.openxmlformats.org/officeDocument/2006/relationships/notesMaster" Target="notesMasters/notesMaster1.xml"/><Relationship Id="rId9" Type="http://schemas.openxmlformats.org/officeDocument/2006/relationships/font" Target="fonts/font5.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198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198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198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198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198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6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9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980"/>
              </a:spcBef>
              <a:spcAft>
                <a:spcPts val="0"/>
              </a:spcAft>
              <a:buSzPts val="1400"/>
              <a:buNone/>
            </a:pPr>
            <a:endParaRPr sz="4100" dirty="0"/>
          </a:p>
        </p:txBody>
      </p:sp>
      <p:sp>
        <p:nvSpPr>
          <p:cNvPr id="95" name="Google Shape;9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x56-Template 4 collumns">
  <p:cSld name="36x56-Template 4 collumns">
    <p:spTree>
      <p:nvGrpSpPr>
        <p:cNvPr id="1" name="Shape 16"/>
        <p:cNvGrpSpPr/>
        <p:nvPr/>
      </p:nvGrpSpPr>
      <p:grpSpPr>
        <a:xfrm>
          <a:off x="0" y="0"/>
          <a:ext cx="0" cy="0"/>
          <a:chOff x="0" y="0"/>
          <a:chExt cx="0" cy="0"/>
        </a:xfrm>
      </p:grpSpPr>
      <p:sp>
        <p:nvSpPr>
          <p:cNvPr id="17" name="Google Shape;17;p3"/>
          <p:cNvSpPr txBox="1">
            <a:spLocks noGrp="1"/>
          </p:cNvSpPr>
          <p:nvPr>
            <p:ph type="body" idx="1"/>
          </p:nvPr>
        </p:nvSpPr>
        <p:spPr>
          <a:xfrm>
            <a:off x="904186" y="5429445"/>
            <a:ext cx="10056813"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18" name="Google Shape;18;p3"/>
          <p:cNvSpPr txBox="1">
            <a:spLocks noGrp="1"/>
          </p:cNvSpPr>
          <p:nvPr>
            <p:ph type="body" idx="2"/>
          </p:nvPr>
        </p:nvSpPr>
        <p:spPr>
          <a:xfrm>
            <a:off x="922339" y="4516584"/>
            <a:ext cx="10048875"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19" name="Google Shape;19;p3"/>
          <p:cNvSpPr txBox="1">
            <a:spLocks noGrp="1"/>
          </p:cNvSpPr>
          <p:nvPr>
            <p:ph type="body" idx="3"/>
          </p:nvPr>
        </p:nvSpPr>
        <p:spPr>
          <a:xfrm>
            <a:off x="922339" y="14461896"/>
            <a:ext cx="10050463"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body" idx="4"/>
          </p:nvPr>
        </p:nvSpPr>
        <p:spPr>
          <a:xfrm>
            <a:off x="11587165" y="5421507"/>
            <a:ext cx="10048874"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1" name="Google Shape;21;p3"/>
          <p:cNvSpPr txBox="1">
            <a:spLocks noGrp="1"/>
          </p:cNvSpPr>
          <p:nvPr>
            <p:ph type="body" idx="5"/>
          </p:nvPr>
        </p:nvSpPr>
        <p:spPr>
          <a:xfrm>
            <a:off x="11587164" y="4516584"/>
            <a:ext cx="10048875"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body" idx="6"/>
          </p:nvPr>
        </p:nvSpPr>
        <p:spPr>
          <a:xfrm>
            <a:off x="22258340" y="5429445"/>
            <a:ext cx="10048874"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7"/>
          </p:nvPr>
        </p:nvSpPr>
        <p:spPr>
          <a:xfrm>
            <a:off x="22250400" y="4516584"/>
            <a:ext cx="10058400"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body" idx="8"/>
          </p:nvPr>
        </p:nvSpPr>
        <p:spPr>
          <a:xfrm>
            <a:off x="32926458" y="4516584"/>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5" name="Google Shape;25;p3"/>
          <p:cNvSpPr txBox="1">
            <a:spLocks noGrp="1"/>
          </p:cNvSpPr>
          <p:nvPr>
            <p:ph type="body" idx="9"/>
          </p:nvPr>
        </p:nvSpPr>
        <p:spPr>
          <a:xfrm>
            <a:off x="32926458" y="5429445"/>
            <a:ext cx="10047017"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6" name="Google Shape;26;p3"/>
          <p:cNvSpPr txBox="1">
            <a:spLocks noGrp="1"/>
          </p:cNvSpPr>
          <p:nvPr>
            <p:ph type="body" idx="13"/>
          </p:nvPr>
        </p:nvSpPr>
        <p:spPr>
          <a:xfrm>
            <a:off x="32926458" y="14522120"/>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7" name="Google Shape;27;p3"/>
          <p:cNvSpPr txBox="1">
            <a:spLocks noGrp="1"/>
          </p:cNvSpPr>
          <p:nvPr>
            <p:ph type="body" idx="14"/>
          </p:nvPr>
        </p:nvSpPr>
        <p:spPr>
          <a:xfrm>
            <a:off x="32923942" y="15427043"/>
            <a:ext cx="10052050"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8" name="Google Shape;28;p3"/>
          <p:cNvSpPr txBox="1">
            <a:spLocks noGrp="1"/>
          </p:cNvSpPr>
          <p:nvPr>
            <p:ph type="body" idx="15"/>
          </p:nvPr>
        </p:nvSpPr>
        <p:spPr>
          <a:xfrm>
            <a:off x="32926458" y="25928784"/>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29" name="Google Shape;29;p3"/>
          <p:cNvSpPr txBox="1">
            <a:spLocks noGrp="1"/>
          </p:cNvSpPr>
          <p:nvPr>
            <p:ph type="body" idx="16"/>
          </p:nvPr>
        </p:nvSpPr>
        <p:spPr>
          <a:xfrm>
            <a:off x="32923942" y="26833707"/>
            <a:ext cx="10052050"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30" name="Google Shape;30;p3"/>
          <p:cNvSpPr txBox="1">
            <a:spLocks noGrp="1"/>
          </p:cNvSpPr>
          <p:nvPr>
            <p:ph type="body" idx="17"/>
          </p:nvPr>
        </p:nvSpPr>
        <p:spPr>
          <a:xfrm>
            <a:off x="939812" y="15367193"/>
            <a:ext cx="10056813"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31" name="Google Shape;31;p3"/>
          <p:cNvSpPr txBox="1">
            <a:spLocks noGrp="1"/>
          </p:cNvSpPr>
          <p:nvPr>
            <p:ph type="body" idx="18"/>
          </p:nvPr>
        </p:nvSpPr>
        <p:spPr>
          <a:xfrm>
            <a:off x="5771408" y="3089748"/>
            <a:ext cx="32348385" cy="948853"/>
          </a:xfrm>
          <a:prstGeom prst="rect">
            <a:avLst/>
          </a:prstGeom>
          <a:noFill/>
          <a:ln>
            <a:noFill/>
          </a:ln>
        </p:spPr>
        <p:txBody>
          <a:bodyPr spcFirstLastPara="1" wrap="square" lIns="91425" tIns="45700" rIns="91425" bIns="45700" anchor="t" anchorCtr="0">
            <a:normAutofit/>
          </a:bodyPr>
          <a:lstStyle>
            <a:lvl1pPr marL="391866" marR="0" lvl="0" indent="-195933" algn="ctr" rtl="0">
              <a:lnSpc>
                <a:spcPct val="100000"/>
              </a:lnSpc>
              <a:spcBef>
                <a:spcPts val="754"/>
              </a:spcBef>
              <a:spcAft>
                <a:spcPts val="0"/>
              </a:spcAft>
              <a:buClr>
                <a:schemeClr val="lt1"/>
              </a:buClr>
              <a:buSzPts val="4400"/>
              <a:buFont typeface="Arial"/>
              <a:buNone/>
              <a:defRPr sz="3771" b="0"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32" name="Google Shape;32;p3"/>
          <p:cNvSpPr txBox="1">
            <a:spLocks noGrp="1"/>
          </p:cNvSpPr>
          <p:nvPr>
            <p:ph type="body" idx="19"/>
          </p:nvPr>
        </p:nvSpPr>
        <p:spPr>
          <a:xfrm>
            <a:off x="5771408" y="1809587"/>
            <a:ext cx="32348385" cy="1280160"/>
          </a:xfrm>
          <a:prstGeom prst="rect">
            <a:avLst/>
          </a:prstGeom>
          <a:noFill/>
          <a:ln>
            <a:noFill/>
          </a:ln>
        </p:spPr>
        <p:txBody>
          <a:bodyPr spcFirstLastPara="1" wrap="square" lIns="91425" tIns="45700" rIns="91425" bIns="45700" anchor="t" anchorCtr="1">
            <a:normAutofit/>
          </a:bodyPr>
          <a:lstStyle>
            <a:lvl1pPr marL="391866" marR="0" lvl="0" indent="-195933" algn="ctr" rtl="0">
              <a:lnSpc>
                <a:spcPct val="100000"/>
              </a:lnSpc>
              <a:spcBef>
                <a:spcPts val="1131"/>
              </a:spcBef>
              <a:spcAft>
                <a:spcPts val="0"/>
              </a:spcAft>
              <a:buClr>
                <a:schemeClr val="lt1"/>
              </a:buClr>
              <a:buSzPts val="6600"/>
              <a:buFont typeface="Arial"/>
              <a:buNone/>
              <a:defRPr sz="5657" b="0"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33" name="Google Shape;33;p3"/>
          <p:cNvSpPr txBox="1">
            <a:spLocks noGrp="1"/>
          </p:cNvSpPr>
          <p:nvPr>
            <p:ph type="body" idx="20"/>
          </p:nvPr>
        </p:nvSpPr>
        <p:spPr>
          <a:xfrm>
            <a:off x="5771408" y="247814"/>
            <a:ext cx="32348385" cy="1637973"/>
          </a:xfrm>
          <a:prstGeom prst="rect">
            <a:avLst/>
          </a:prstGeom>
          <a:noFill/>
          <a:ln>
            <a:noFill/>
          </a:ln>
        </p:spPr>
        <p:txBody>
          <a:bodyPr spcFirstLastPara="1" wrap="square" lIns="91425" tIns="45700" rIns="91425" bIns="45700" anchor="t" anchorCtr="1">
            <a:normAutofit/>
          </a:bodyPr>
          <a:lstStyle>
            <a:lvl1pPr marL="391866" marR="0" lvl="0" indent="-195933" algn="ctr" rtl="0">
              <a:lnSpc>
                <a:spcPct val="100000"/>
              </a:lnSpc>
              <a:spcBef>
                <a:spcPts val="1371"/>
              </a:spcBef>
              <a:spcAft>
                <a:spcPts val="0"/>
              </a:spcAft>
              <a:buClr>
                <a:schemeClr val="lt1"/>
              </a:buClr>
              <a:buSzPts val="8000"/>
              <a:buFont typeface="Arial"/>
              <a:buNone/>
              <a:defRPr sz="6857" b="1"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ithout guides 4 collumns">
  <p:cSld name="Without guides 4 collumns">
    <p:spTree>
      <p:nvGrpSpPr>
        <p:cNvPr id="1" name="Shape 57"/>
        <p:cNvGrpSpPr/>
        <p:nvPr/>
      </p:nvGrpSpPr>
      <p:grpSpPr>
        <a:xfrm>
          <a:off x="0" y="0"/>
          <a:ext cx="0" cy="0"/>
          <a:chOff x="0" y="0"/>
          <a:chExt cx="0" cy="0"/>
        </a:xfrm>
      </p:grpSpPr>
      <p:sp>
        <p:nvSpPr>
          <p:cNvPr id="58" name="Google Shape;58;p6"/>
          <p:cNvSpPr txBox="1">
            <a:spLocks noGrp="1"/>
          </p:cNvSpPr>
          <p:nvPr>
            <p:ph type="body" idx="1"/>
          </p:nvPr>
        </p:nvSpPr>
        <p:spPr>
          <a:xfrm>
            <a:off x="904186" y="5581845"/>
            <a:ext cx="10056813"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59" name="Google Shape;59;p6"/>
          <p:cNvSpPr txBox="1">
            <a:spLocks noGrp="1"/>
          </p:cNvSpPr>
          <p:nvPr>
            <p:ph type="body" idx="2"/>
          </p:nvPr>
        </p:nvSpPr>
        <p:spPr>
          <a:xfrm>
            <a:off x="922339" y="4668984"/>
            <a:ext cx="10048875"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0" name="Google Shape;60;p6"/>
          <p:cNvSpPr txBox="1">
            <a:spLocks noGrp="1"/>
          </p:cNvSpPr>
          <p:nvPr>
            <p:ph type="body" idx="3"/>
          </p:nvPr>
        </p:nvSpPr>
        <p:spPr>
          <a:xfrm>
            <a:off x="922339" y="14461896"/>
            <a:ext cx="10050463"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1" name="Google Shape;61;p6"/>
          <p:cNvSpPr txBox="1">
            <a:spLocks noGrp="1"/>
          </p:cNvSpPr>
          <p:nvPr>
            <p:ph type="body" idx="4"/>
          </p:nvPr>
        </p:nvSpPr>
        <p:spPr>
          <a:xfrm>
            <a:off x="11587165" y="5573907"/>
            <a:ext cx="10048874"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2" name="Google Shape;62;p6"/>
          <p:cNvSpPr txBox="1">
            <a:spLocks noGrp="1"/>
          </p:cNvSpPr>
          <p:nvPr>
            <p:ph type="body" idx="5"/>
          </p:nvPr>
        </p:nvSpPr>
        <p:spPr>
          <a:xfrm>
            <a:off x="11587164" y="4668984"/>
            <a:ext cx="10048875"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3" name="Google Shape;63;p6"/>
          <p:cNvSpPr txBox="1">
            <a:spLocks noGrp="1"/>
          </p:cNvSpPr>
          <p:nvPr>
            <p:ph type="body" idx="6"/>
          </p:nvPr>
        </p:nvSpPr>
        <p:spPr>
          <a:xfrm>
            <a:off x="22258340" y="5581845"/>
            <a:ext cx="10048874"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4" name="Google Shape;64;p6"/>
          <p:cNvSpPr txBox="1">
            <a:spLocks noGrp="1"/>
          </p:cNvSpPr>
          <p:nvPr>
            <p:ph type="body" idx="7"/>
          </p:nvPr>
        </p:nvSpPr>
        <p:spPr>
          <a:xfrm>
            <a:off x="22250400" y="4668984"/>
            <a:ext cx="10058400"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5" name="Google Shape;65;p6"/>
          <p:cNvSpPr txBox="1">
            <a:spLocks noGrp="1"/>
          </p:cNvSpPr>
          <p:nvPr>
            <p:ph type="body" idx="8"/>
          </p:nvPr>
        </p:nvSpPr>
        <p:spPr>
          <a:xfrm>
            <a:off x="32926458" y="4668984"/>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6" name="Google Shape;66;p6"/>
          <p:cNvSpPr txBox="1">
            <a:spLocks noGrp="1"/>
          </p:cNvSpPr>
          <p:nvPr>
            <p:ph type="body" idx="9"/>
          </p:nvPr>
        </p:nvSpPr>
        <p:spPr>
          <a:xfrm>
            <a:off x="32926458" y="5581845"/>
            <a:ext cx="10047017"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7" name="Google Shape;67;p6"/>
          <p:cNvSpPr txBox="1">
            <a:spLocks noGrp="1"/>
          </p:cNvSpPr>
          <p:nvPr>
            <p:ph type="body" idx="13"/>
          </p:nvPr>
        </p:nvSpPr>
        <p:spPr>
          <a:xfrm>
            <a:off x="32926458" y="14522120"/>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8" name="Google Shape;68;p6"/>
          <p:cNvSpPr txBox="1">
            <a:spLocks noGrp="1"/>
          </p:cNvSpPr>
          <p:nvPr>
            <p:ph type="body" idx="14"/>
          </p:nvPr>
        </p:nvSpPr>
        <p:spPr>
          <a:xfrm>
            <a:off x="32923942" y="15427043"/>
            <a:ext cx="10052050"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69" name="Google Shape;69;p6"/>
          <p:cNvSpPr txBox="1">
            <a:spLocks noGrp="1"/>
          </p:cNvSpPr>
          <p:nvPr>
            <p:ph type="body" idx="15"/>
          </p:nvPr>
        </p:nvSpPr>
        <p:spPr>
          <a:xfrm>
            <a:off x="32926458" y="25928784"/>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0" name="Google Shape;70;p6"/>
          <p:cNvSpPr txBox="1">
            <a:spLocks noGrp="1"/>
          </p:cNvSpPr>
          <p:nvPr>
            <p:ph type="body" idx="16"/>
          </p:nvPr>
        </p:nvSpPr>
        <p:spPr>
          <a:xfrm>
            <a:off x="32923942" y="26833707"/>
            <a:ext cx="10052050"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1" name="Google Shape;71;p6"/>
          <p:cNvSpPr txBox="1">
            <a:spLocks noGrp="1"/>
          </p:cNvSpPr>
          <p:nvPr>
            <p:ph type="body" idx="17"/>
          </p:nvPr>
        </p:nvSpPr>
        <p:spPr>
          <a:xfrm>
            <a:off x="939812" y="15367193"/>
            <a:ext cx="10056813"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2" name="Google Shape;72;p6"/>
          <p:cNvSpPr txBox="1">
            <a:spLocks noGrp="1"/>
          </p:cNvSpPr>
          <p:nvPr>
            <p:ph type="body" idx="18"/>
          </p:nvPr>
        </p:nvSpPr>
        <p:spPr>
          <a:xfrm>
            <a:off x="5771408" y="3089748"/>
            <a:ext cx="32348385" cy="948853"/>
          </a:xfrm>
          <a:prstGeom prst="rect">
            <a:avLst/>
          </a:prstGeom>
          <a:noFill/>
          <a:ln>
            <a:noFill/>
          </a:ln>
        </p:spPr>
        <p:txBody>
          <a:bodyPr spcFirstLastPara="1" wrap="square" lIns="91425" tIns="45700" rIns="91425" bIns="45700" anchor="t" anchorCtr="0">
            <a:normAutofit/>
          </a:bodyPr>
          <a:lstStyle>
            <a:lvl1pPr marL="391866" marR="0" lvl="0" indent="-195933" algn="ctr" rtl="0">
              <a:lnSpc>
                <a:spcPct val="100000"/>
              </a:lnSpc>
              <a:spcBef>
                <a:spcPts val="754"/>
              </a:spcBef>
              <a:spcAft>
                <a:spcPts val="0"/>
              </a:spcAft>
              <a:buClr>
                <a:schemeClr val="lt1"/>
              </a:buClr>
              <a:buSzPts val="4400"/>
              <a:buFont typeface="Arial"/>
              <a:buNone/>
              <a:defRPr sz="3771" b="0"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3" name="Google Shape;73;p6"/>
          <p:cNvSpPr txBox="1">
            <a:spLocks noGrp="1"/>
          </p:cNvSpPr>
          <p:nvPr>
            <p:ph type="body" idx="19"/>
          </p:nvPr>
        </p:nvSpPr>
        <p:spPr>
          <a:xfrm>
            <a:off x="5771408" y="1809587"/>
            <a:ext cx="32348385" cy="1280160"/>
          </a:xfrm>
          <a:prstGeom prst="rect">
            <a:avLst/>
          </a:prstGeom>
          <a:noFill/>
          <a:ln>
            <a:noFill/>
          </a:ln>
        </p:spPr>
        <p:txBody>
          <a:bodyPr spcFirstLastPara="1" wrap="square" lIns="91425" tIns="45700" rIns="91425" bIns="45700" anchor="t" anchorCtr="1">
            <a:normAutofit/>
          </a:bodyPr>
          <a:lstStyle>
            <a:lvl1pPr marL="391866" marR="0" lvl="0" indent="-195933" algn="ctr" rtl="0">
              <a:lnSpc>
                <a:spcPct val="100000"/>
              </a:lnSpc>
              <a:spcBef>
                <a:spcPts val="1131"/>
              </a:spcBef>
              <a:spcAft>
                <a:spcPts val="0"/>
              </a:spcAft>
              <a:buClr>
                <a:schemeClr val="lt1"/>
              </a:buClr>
              <a:buSzPts val="6600"/>
              <a:buFont typeface="Arial"/>
              <a:buNone/>
              <a:defRPr sz="5657" b="0"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4" name="Google Shape;74;p6"/>
          <p:cNvSpPr txBox="1">
            <a:spLocks noGrp="1"/>
          </p:cNvSpPr>
          <p:nvPr>
            <p:ph type="body" idx="20"/>
          </p:nvPr>
        </p:nvSpPr>
        <p:spPr>
          <a:xfrm>
            <a:off x="5771408" y="285914"/>
            <a:ext cx="32348385" cy="1637973"/>
          </a:xfrm>
          <a:prstGeom prst="rect">
            <a:avLst/>
          </a:prstGeom>
          <a:noFill/>
          <a:ln>
            <a:noFill/>
          </a:ln>
        </p:spPr>
        <p:txBody>
          <a:bodyPr spcFirstLastPara="1" wrap="square" lIns="91425" tIns="45700" rIns="91425" bIns="45700" anchor="t" anchorCtr="1">
            <a:normAutofit/>
          </a:bodyPr>
          <a:lstStyle>
            <a:lvl1pPr marL="391866" marR="0" lvl="0" indent="-195933" algn="ctr" rtl="0">
              <a:lnSpc>
                <a:spcPct val="100000"/>
              </a:lnSpc>
              <a:spcBef>
                <a:spcPts val="1371"/>
              </a:spcBef>
              <a:spcAft>
                <a:spcPts val="0"/>
              </a:spcAft>
              <a:buClr>
                <a:schemeClr val="lt1"/>
              </a:buClr>
              <a:buSzPts val="8000"/>
              <a:buFont typeface="Arial"/>
              <a:buNone/>
              <a:defRPr sz="6857" b="1"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Without guides 3 collumns">
  <p:cSld name="Without guides 3 collumns">
    <p:spTree>
      <p:nvGrpSpPr>
        <p:cNvPr id="1" name="Shape 75"/>
        <p:cNvGrpSpPr/>
        <p:nvPr/>
      </p:nvGrpSpPr>
      <p:grpSpPr>
        <a:xfrm>
          <a:off x="0" y="0"/>
          <a:ext cx="0" cy="0"/>
          <a:chOff x="0" y="0"/>
          <a:chExt cx="0" cy="0"/>
        </a:xfrm>
      </p:grpSpPr>
      <p:sp>
        <p:nvSpPr>
          <p:cNvPr id="76" name="Google Shape;76;p7"/>
          <p:cNvSpPr txBox="1">
            <a:spLocks noGrp="1"/>
          </p:cNvSpPr>
          <p:nvPr>
            <p:ph type="body" idx="1"/>
          </p:nvPr>
        </p:nvSpPr>
        <p:spPr>
          <a:xfrm>
            <a:off x="904186" y="5581845"/>
            <a:ext cx="10056813"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7" name="Google Shape;77;p7"/>
          <p:cNvSpPr txBox="1">
            <a:spLocks noGrp="1"/>
          </p:cNvSpPr>
          <p:nvPr>
            <p:ph type="body" idx="2"/>
          </p:nvPr>
        </p:nvSpPr>
        <p:spPr>
          <a:xfrm>
            <a:off x="922339" y="4668984"/>
            <a:ext cx="10048875"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8" name="Google Shape;78;p7"/>
          <p:cNvSpPr txBox="1">
            <a:spLocks noGrp="1"/>
          </p:cNvSpPr>
          <p:nvPr>
            <p:ph type="body" idx="3"/>
          </p:nvPr>
        </p:nvSpPr>
        <p:spPr>
          <a:xfrm>
            <a:off x="922339" y="14461896"/>
            <a:ext cx="10050463"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79" name="Google Shape;79;p7"/>
          <p:cNvSpPr txBox="1">
            <a:spLocks noGrp="1"/>
          </p:cNvSpPr>
          <p:nvPr>
            <p:ph type="body" idx="4"/>
          </p:nvPr>
        </p:nvSpPr>
        <p:spPr>
          <a:xfrm>
            <a:off x="11587165" y="5573907"/>
            <a:ext cx="10048874"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0" name="Google Shape;80;p7"/>
          <p:cNvSpPr txBox="1">
            <a:spLocks noGrp="1"/>
          </p:cNvSpPr>
          <p:nvPr>
            <p:ph type="body" idx="5"/>
          </p:nvPr>
        </p:nvSpPr>
        <p:spPr>
          <a:xfrm>
            <a:off x="11587164" y="4668984"/>
            <a:ext cx="10048875"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1" name="Google Shape;81;p7"/>
          <p:cNvSpPr txBox="1">
            <a:spLocks noGrp="1"/>
          </p:cNvSpPr>
          <p:nvPr>
            <p:ph type="body" idx="6"/>
          </p:nvPr>
        </p:nvSpPr>
        <p:spPr>
          <a:xfrm>
            <a:off x="22258340" y="5581845"/>
            <a:ext cx="10048874"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2" name="Google Shape;82;p7"/>
          <p:cNvSpPr txBox="1">
            <a:spLocks noGrp="1"/>
          </p:cNvSpPr>
          <p:nvPr>
            <p:ph type="body" idx="7"/>
          </p:nvPr>
        </p:nvSpPr>
        <p:spPr>
          <a:xfrm>
            <a:off x="22250400" y="4668984"/>
            <a:ext cx="10058400"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3" name="Google Shape;83;p7"/>
          <p:cNvSpPr txBox="1">
            <a:spLocks noGrp="1"/>
          </p:cNvSpPr>
          <p:nvPr>
            <p:ph type="body" idx="8"/>
          </p:nvPr>
        </p:nvSpPr>
        <p:spPr>
          <a:xfrm>
            <a:off x="32926458" y="4668984"/>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4" name="Google Shape;84;p7"/>
          <p:cNvSpPr txBox="1">
            <a:spLocks noGrp="1"/>
          </p:cNvSpPr>
          <p:nvPr>
            <p:ph type="body" idx="9"/>
          </p:nvPr>
        </p:nvSpPr>
        <p:spPr>
          <a:xfrm>
            <a:off x="32926458" y="5581845"/>
            <a:ext cx="10047017"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5" name="Google Shape;85;p7"/>
          <p:cNvSpPr txBox="1">
            <a:spLocks noGrp="1"/>
          </p:cNvSpPr>
          <p:nvPr>
            <p:ph type="body" idx="13"/>
          </p:nvPr>
        </p:nvSpPr>
        <p:spPr>
          <a:xfrm>
            <a:off x="32926458" y="14522120"/>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6" name="Google Shape;86;p7"/>
          <p:cNvSpPr txBox="1">
            <a:spLocks noGrp="1"/>
          </p:cNvSpPr>
          <p:nvPr>
            <p:ph type="body" idx="14"/>
          </p:nvPr>
        </p:nvSpPr>
        <p:spPr>
          <a:xfrm>
            <a:off x="32923942" y="15427043"/>
            <a:ext cx="10052050"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7" name="Google Shape;87;p7"/>
          <p:cNvSpPr txBox="1">
            <a:spLocks noGrp="1"/>
          </p:cNvSpPr>
          <p:nvPr>
            <p:ph type="body" idx="15"/>
          </p:nvPr>
        </p:nvSpPr>
        <p:spPr>
          <a:xfrm>
            <a:off x="32926458" y="25928784"/>
            <a:ext cx="10047017" cy="857368"/>
          </a:xfrm>
          <a:prstGeom prst="rect">
            <a:avLst/>
          </a:prstGeom>
          <a:noFill/>
          <a:ln>
            <a:noFill/>
          </a:ln>
        </p:spPr>
        <p:txBody>
          <a:bodyPr spcFirstLastPara="1" wrap="square" lIns="104475" tIns="104475" rIns="104475" bIns="104475" anchor="ctr" anchorCtr="0">
            <a:spAutoFit/>
          </a:bodyPr>
          <a:lstStyle>
            <a:lvl1pPr marL="391866" marR="0" lvl="0" indent="-195933" algn="ctr" rtl="0">
              <a:lnSpc>
                <a:spcPct val="100000"/>
              </a:lnSpc>
              <a:spcBef>
                <a:spcPts val="720"/>
              </a:spcBef>
              <a:spcAft>
                <a:spcPts val="0"/>
              </a:spcAft>
              <a:buClr>
                <a:srgbClr val="204559"/>
              </a:buClr>
              <a:buSzPts val="4200"/>
              <a:buFont typeface="Arial"/>
              <a:buNone/>
              <a:defRPr sz="3600" b="1" i="0" u="sng" strike="noStrike" cap="none">
                <a:solidFill>
                  <a:srgbClr val="204559"/>
                </a:solidFill>
                <a:latin typeface="Calibri"/>
                <a:ea typeface="Calibri"/>
                <a:cs typeface="Calibri"/>
                <a:sym typeface="Calibri"/>
              </a:defRPr>
            </a:lvl1pPr>
            <a:lvl2pPr marL="783732" marR="0" lvl="1" indent="-1034091" algn="l" rtl="0">
              <a:lnSpc>
                <a:spcPct val="100000"/>
              </a:lnSpc>
              <a:spcBef>
                <a:spcPts val="2640"/>
              </a:spcBef>
              <a:spcAft>
                <a:spcPts val="0"/>
              </a:spcAft>
              <a:buClr>
                <a:schemeClr val="dk1"/>
              </a:buClr>
              <a:buSzPts val="15400"/>
              <a:buFont typeface="Arial"/>
              <a:buChar char="–"/>
              <a:defRPr sz="13199" b="0" i="0" u="none" strike="noStrike" cap="none">
                <a:solidFill>
                  <a:schemeClr val="dk1"/>
                </a:solidFill>
                <a:latin typeface="Calibri"/>
                <a:ea typeface="Calibri"/>
                <a:cs typeface="Calibri"/>
                <a:sym typeface="Calibri"/>
              </a:defRPr>
            </a:lvl2pPr>
            <a:lvl3pPr marL="1175598" marR="0" lvl="2" indent="-914354" algn="l" rtl="0">
              <a:lnSpc>
                <a:spcPct val="100000"/>
              </a:lnSpc>
              <a:spcBef>
                <a:spcPts val="2263"/>
              </a:spcBef>
              <a:spcAft>
                <a:spcPts val="0"/>
              </a:spcAft>
              <a:buClr>
                <a:schemeClr val="dk1"/>
              </a:buClr>
              <a:buSzPts val="13200"/>
              <a:buFont typeface="Arial"/>
              <a:buChar char="•"/>
              <a:defRPr sz="11314" b="0" i="0" u="none" strike="noStrike" cap="none">
                <a:solidFill>
                  <a:schemeClr val="dk1"/>
                </a:solidFill>
                <a:latin typeface="Calibri"/>
                <a:ea typeface="Calibri"/>
                <a:cs typeface="Calibri"/>
                <a:sym typeface="Calibri"/>
              </a:defRPr>
            </a:lvl3pPr>
            <a:lvl4pPr marL="1567464" marR="0" lvl="3"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4pPr>
            <a:lvl5pPr marL="1959331" marR="0" lvl="4"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8" name="Google Shape;88;p7"/>
          <p:cNvSpPr txBox="1">
            <a:spLocks noGrp="1"/>
          </p:cNvSpPr>
          <p:nvPr>
            <p:ph type="body" idx="16"/>
          </p:nvPr>
        </p:nvSpPr>
        <p:spPr>
          <a:xfrm>
            <a:off x="32923942" y="26833707"/>
            <a:ext cx="10052050"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89" name="Google Shape;89;p7"/>
          <p:cNvSpPr txBox="1">
            <a:spLocks noGrp="1"/>
          </p:cNvSpPr>
          <p:nvPr>
            <p:ph type="body" idx="17"/>
          </p:nvPr>
        </p:nvSpPr>
        <p:spPr>
          <a:xfrm>
            <a:off x="939812" y="15367193"/>
            <a:ext cx="10056813" cy="958478"/>
          </a:xfrm>
          <a:prstGeom prst="rect">
            <a:avLst/>
          </a:prstGeom>
          <a:noFill/>
          <a:ln>
            <a:noFill/>
          </a:ln>
        </p:spPr>
        <p:txBody>
          <a:bodyPr spcFirstLastPara="1" wrap="square" lIns="261225" tIns="261225" rIns="261225" bIns="261225" anchor="t" anchorCtr="0">
            <a:spAutoFit/>
          </a:bodyPr>
          <a:lstStyle>
            <a:lvl1pPr marL="391866" marR="0" lvl="0" indent="-195933" algn="l" rtl="0">
              <a:lnSpc>
                <a:spcPct val="100000"/>
              </a:lnSpc>
              <a:spcBef>
                <a:spcPts val="480"/>
              </a:spcBef>
              <a:spcAft>
                <a:spcPts val="0"/>
              </a:spcAft>
              <a:buClr>
                <a:schemeClr val="dk1"/>
              </a:buClr>
              <a:buSzPts val="2800"/>
              <a:buFont typeface="Arial"/>
              <a:buNone/>
              <a:defRPr sz="2400" b="0" i="0" u="none" strike="noStrike" cap="none">
                <a:solidFill>
                  <a:schemeClr val="dk1"/>
                </a:solidFill>
                <a:latin typeface="Calibri"/>
                <a:ea typeface="Calibri"/>
                <a:cs typeface="Calibri"/>
                <a:sym typeface="Calibri"/>
              </a:defRPr>
            </a:lvl1pPr>
            <a:lvl2pPr marL="783732" marR="0" lvl="1"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2pPr>
            <a:lvl3pPr marL="1175598" marR="0" lvl="2"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3pPr>
            <a:lvl4pPr marL="1567464" marR="0" lvl="3"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4pPr>
            <a:lvl5pPr marL="1959331" marR="0" lvl="4" indent="-348325" algn="l" rtl="0">
              <a:lnSpc>
                <a:spcPct val="100000"/>
              </a:lnSpc>
              <a:spcBef>
                <a:spcPts val="480"/>
              </a:spcBef>
              <a:spcAft>
                <a:spcPts val="0"/>
              </a:spcAft>
              <a:buClr>
                <a:schemeClr val="dk1"/>
              </a:buClr>
              <a:buSzPts val="2800"/>
              <a:buFont typeface="Arial"/>
              <a:buChar char="»"/>
              <a:defRPr sz="2400" b="0" i="0" u="none" strike="noStrike" cap="none">
                <a:solidFill>
                  <a:schemeClr val="dk1"/>
                </a:solidFill>
                <a:latin typeface="Trebuchet MS"/>
                <a:ea typeface="Trebuchet MS"/>
                <a:cs typeface="Trebuchet MS"/>
                <a:sym typeface="Trebuchet MS"/>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90" name="Google Shape;90;p7"/>
          <p:cNvSpPr txBox="1">
            <a:spLocks noGrp="1"/>
          </p:cNvSpPr>
          <p:nvPr>
            <p:ph type="body" idx="18"/>
          </p:nvPr>
        </p:nvSpPr>
        <p:spPr>
          <a:xfrm>
            <a:off x="5771408" y="3089748"/>
            <a:ext cx="32348385" cy="948853"/>
          </a:xfrm>
          <a:prstGeom prst="rect">
            <a:avLst/>
          </a:prstGeom>
          <a:noFill/>
          <a:ln>
            <a:noFill/>
          </a:ln>
        </p:spPr>
        <p:txBody>
          <a:bodyPr spcFirstLastPara="1" wrap="square" lIns="91425" tIns="45700" rIns="91425" bIns="45700" anchor="t" anchorCtr="0">
            <a:normAutofit/>
          </a:bodyPr>
          <a:lstStyle>
            <a:lvl1pPr marL="391866" marR="0" lvl="0" indent="-195933" algn="ctr" rtl="0">
              <a:lnSpc>
                <a:spcPct val="100000"/>
              </a:lnSpc>
              <a:spcBef>
                <a:spcPts val="754"/>
              </a:spcBef>
              <a:spcAft>
                <a:spcPts val="0"/>
              </a:spcAft>
              <a:buClr>
                <a:schemeClr val="lt1"/>
              </a:buClr>
              <a:buSzPts val="4400"/>
              <a:buFont typeface="Arial"/>
              <a:buNone/>
              <a:defRPr sz="3771" b="0"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91" name="Google Shape;91;p7"/>
          <p:cNvSpPr txBox="1">
            <a:spLocks noGrp="1"/>
          </p:cNvSpPr>
          <p:nvPr>
            <p:ph type="body" idx="19"/>
          </p:nvPr>
        </p:nvSpPr>
        <p:spPr>
          <a:xfrm>
            <a:off x="5771408" y="1809587"/>
            <a:ext cx="32348385" cy="1280160"/>
          </a:xfrm>
          <a:prstGeom prst="rect">
            <a:avLst/>
          </a:prstGeom>
          <a:noFill/>
          <a:ln>
            <a:noFill/>
          </a:ln>
        </p:spPr>
        <p:txBody>
          <a:bodyPr spcFirstLastPara="1" wrap="square" lIns="91425" tIns="45700" rIns="91425" bIns="45700" anchor="t" anchorCtr="1">
            <a:normAutofit/>
          </a:bodyPr>
          <a:lstStyle>
            <a:lvl1pPr marL="391866" marR="0" lvl="0" indent="-195933" algn="ctr" rtl="0">
              <a:lnSpc>
                <a:spcPct val="100000"/>
              </a:lnSpc>
              <a:spcBef>
                <a:spcPts val="1131"/>
              </a:spcBef>
              <a:spcAft>
                <a:spcPts val="0"/>
              </a:spcAft>
              <a:buClr>
                <a:schemeClr val="lt1"/>
              </a:buClr>
              <a:buSzPts val="6600"/>
              <a:buFont typeface="Arial"/>
              <a:buNone/>
              <a:defRPr sz="5657" b="0"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
        <p:nvSpPr>
          <p:cNvPr id="92" name="Google Shape;92;p7"/>
          <p:cNvSpPr txBox="1">
            <a:spLocks noGrp="1"/>
          </p:cNvSpPr>
          <p:nvPr>
            <p:ph type="body" idx="20"/>
          </p:nvPr>
        </p:nvSpPr>
        <p:spPr>
          <a:xfrm>
            <a:off x="5771408" y="285914"/>
            <a:ext cx="32348385" cy="1637973"/>
          </a:xfrm>
          <a:prstGeom prst="rect">
            <a:avLst/>
          </a:prstGeom>
          <a:noFill/>
          <a:ln>
            <a:noFill/>
          </a:ln>
        </p:spPr>
        <p:txBody>
          <a:bodyPr spcFirstLastPara="1" wrap="square" lIns="91425" tIns="45700" rIns="91425" bIns="45700" anchor="t" anchorCtr="1">
            <a:normAutofit/>
          </a:bodyPr>
          <a:lstStyle>
            <a:lvl1pPr marL="391866" marR="0" lvl="0" indent="-195933" algn="ctr" rtl="0">
              <a:lnSpc>
                <a:spcPct val="100000"/>
              </a:lnSpc>
              <a:spcBef>
                <a:spcPts val="1371"/>
              </a:spcBef>
              <a:spcAft>
                <a:spcPts val="0"/>
              </a:spcAft>
              <a:buClr>
                <a:schemeClr val="lt1"/>
              </a:buClr>
              <a:buSzPts val="8000"/>
              <a:buFont typeface="Arial"/>
              <a:buNone/>
              <a:defRPr sz="6857" b="1" i="0" u="none" strike="noStrike" cap="none">
                <a:solidFill>
                  <a:schemeClr val="lt1"/>
                </a:solidFill>
                <a:latin typeface="Calibri"/>
                <a:ea typeface="Calibri"/>
                <a:cs typeface="Calibri"/>
                <a:sym typeface="Calibri"/>
              </a:defRPr>
            </a:lvl1pPr>
            <a:lvl2pPr marL="783732" marR="0" lvl="1"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2pPr>
            <a:lvl3pPr marL="1175598" marR="0" lvl="2"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3pPr>
            <a:lvl4pPr marL="1567464" marR="0" lvl="3"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4pPr>
            <a:lvl5pPr marL="1959331" marR="0" lvl="4" indent="-195933" algn="l" rtl="0">
              <a:lnSpc>
                <a:spcPct val="100000"/>
              </a:lnSpc>
              <a:spcBef>
                <a:spcPts val="1234"/>
              </a:spcBef>
              <a:spcAft>
                <a:spcPts val="0"/>
              </a:spcAft>
              <a:buClr>
                <a:schemeClr val="dk1"/>
              </a:buClr>
              <a:buSzPts val="7200"/>
              <a:buFont typeface="Arial"/>
              <a:buNone/>
              <a:defRPr sz="6171" b="0" i="0" u="none" strike="noStrike" cap="none">
                <a:solidFill>
                  <a:schemeClr val="dk1"/>
                </a:solidFill>
                <a:latin typeface="Calibri"/>
                <a:ea typeface="Calibri"/>
                <a:cs typeface="Calibri"/>
                <a:sym typeface="Calibri"/>
              </a:defRPr>
            </a:lvl5pPr>
            <a:lvl6pPr marL="2351197" marR="0" lvl="5"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6pPr>
            <a:lvl7pPr marL="2743063" marR="0" lvl="6"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7pPr>
            <a:lvl8pPr marL="3134929" marR="0" lvl="7"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8pPr>
            <a:lvl9pPr marL="3526795" marR="0" lvl="8" indent="-794617" algn="l" rtl="0">
              <a:lnSpc>
                <a:spcPct val="100000"/>
              </a:lnSpc>
              <a:spcBef>
                <a:spcPts val="1886"/>
              </a:spcBef>
              <a:spcAft>
                <a:spcPts val="0"/>
              </a:spcAft>
              <a:buClr>
                <a:schemeClr val="dk1"/>
              </a:buClr>
              <a:buSzPts val="11000"/>
              <a:buFont typeface="Arial"/>
              <a:buChar char="•"/>
              <a:defRPr sz="9428"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posterpresentations.com/how-to-change-the-research-poster-template-colors.html" TargetMode="Externa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0" y="31191530"/>
            <a:ext cx="43911470" cy="1726870"/>
          </a:xfrm>
          <a:prstGeom prst="rect">
            <a:avLst/>
          </a:prstGeom>
          <a:solidFill>
            <a:srgbClr val="204559"/>
          </a:solidFill>
          <a:ln>
            <a:noFill/>
          </a:ln>
        </p:spPr>
        <p:txBody>
          <a:bodyPr spcFirstLastPara="1" wrap="square" lIns="222921" tIns="111450" rIns="222921" bIns="111450" anchor="ctr" anchorCtr="0">
            <a:noAutofit/>
          </a:bodyPr>
          <a:lstStyle/>
          <a:p>
            <a:pPr marL="0" marR="0" lvl="0" indent="0" algn="l" rtl="0">
              <a:lnSpc>
                <a:spcPct val="100000"/>
              </a:lnSpc>
              <a:spcBef>
                <a:spcPts val="0"/>
              </a:spcBef>
              <a:spcAft>
                <a:spcPts val="0"/>
              </a:spcAft>
              <a:buClr>
                <a:srgbClr val="000000"/>
              </a:buClr>
              <a:buSzPts val="13978"/>
              <a:buFont typeface="Arial"/>
              <a:buNone/>
            </a:pPr>
            <a:endParaRPr sz="11981" b="0" i="0" u="none" strike="noStrike" cap="none">
              <a:solidFill>
                <a:schemeClr val="dk1"/>
              </a:solidFill>
              <a:latin typeface="Calibri"/>
              <a:ea typeface="Calibri"/>
              <a:cs typeface="Calibri"/>
              <a:sym typeface="Calibri"/>
            </a:endParaRPr>
          </a:p>
        </p:txBody>
      </p:sp>
      <p:sp>
        <p:nvSpPr>
          <p:cNvPr id="11" name="Google Shape;11;p2"/>
          <p:cNvSpPr txBox="1"/>
          <p:nvPr/>
        </p:nvSpPr>
        <p:spPr>
          <a:xfrm>
            <a:off x="627015" y="32177631"/>
            <a:ext cx="2514600" cy="308752"/>
          </a:xfrm>
          <a:prstGeom prst="rect">
            <a:avLst/>
          </a:prstGeom>
          <a:noFill/>
          <a:ln>
            <a:noFill/>
          </a:ln>
        </p:spPr>
        <p:txBody>
          <a:bodyPr spcFirstLastPara="1" wrap="square" lIns="89400" tIns="44679" rIns="89400" bIns="44679" anchor="t" anchorCtr="0">
            <a:spAutoFit/>
          </a:bodyPr>
          <a:lstStyle/>
          <a:p>
            <a:pPr marL="0" marR="0" lvl="0" indent="0" algn="l" rtl="0">
              <a:lnSpc>
                <a:spcPct val="65000"/>
              </a:lnSpc>
              <a:spcBef>
                <a:spcPts val="0"/>
              </a:spcBef>
              <a:spcAft>
                <a:spcPts val="0"/>
              </a:spcAft>
              <a:buClr>
                <a:srgbClr val="000000"/>
              </a:buClr>
              <a:buSzPts val="600"/>
              <a:buFont typeface="Arial"/>
              <a:buNone/>
            </a:pPr>
            <a:r>
              <a:rPr lang="en-US" sz="514" b="1" i="0" u="none" strike="noStrike" cap="none">
                <a:solidFill>
                  <a:srgbClr val="BFBFBF"/>
                </a:solidFill>
                <a:latin typeface="Arial"/>
                <a:ea typeface="Arial"/>
                <a:cs typeface="Arial"/>
                <a:sym typeface="Arial"/>
              </a:rPr>
              <a:t>RESEARCH POSTER PRESENTATION DESIGN © 2019</a:t>
            </a:r>
            <a:endParaRPr sz="1200" b="0" i="0" u="none" strike="noStrike" cap="none">
              <a:solidFill>
                <a:srgbClr val="000000"/>
              </a:solidFill>
              <a:latin typeface="Arial"/>
              <a:ea typeface="Arial"/>
              <a:cs typeface="Arial"/>
              <a:sym typeface="Arial"/>
            </a:endParaRPr>
          </a:p>
          <a:p>
            <a:pPr marL="0" marR="0" lvl="0" indent="0" algn="l" rtl="0">
              <a:lnSpc>
                <a:spcPct val="65000"/>
              </a:lnSpc>
              <a:spcBef>
                <a:spcPts val="514"/>
              </a:spcBef>
              <a:spcAft>
                <a:spcPts val="0"/>
              </a:spcAft>
              <a:buClr>
                <a:srgbClr val="000000"/>
              </a:buClr>
              <a:buSzPts val="1200"/>
              <a:buFont typeface="Arial"/>
              <a:buNone/>
            </a:pPr>
            <a:r>
              <a:rPr lang="en-US" sz="1029" b="1" i="0" u="none" strike="noStrike" cap="none">
                <a:solidFill>
                  <a:srgbClr val="BFBFBF"/>
                </a:solidFill>
                <a:latin typeface="Arial"/>
                <a:ea typeface="Arial"/>
                <a:cs typeface="Arial"/>
                <a:sym typeface="Arial"/>
              </a:rPr>
              <a:t>www.PosterPresentations.com</a:t>
            </a:r>
            <a:endParaRPr sz="1200" b="0" i="0" u="none" strike="noStrike" cap="none">
              <a:solidFill>
                <a:srgbClr val="000000"/>
              </a:solidFill>
              <a:latin typeface="Arial"/>
              <a:ea typeface="Arial"/>
              <a:cs typeface="Arial"/>
              <a:sym typeface="Arial"/>
            </a:endParaRPr>
          </a:p>
        </p:txBody>
      </p:sp>
      <p:graphicFrame>
        <p:nvGraphicFramePr>
          <p:cNvPr id="12" name="Google Shape;12;p2"/>
          <p:cNvGraphicFramePr/>
          <p:nvPr/>
        </p:nvGraphicFramePr>
        <p:xfrm>
          <a:off x="-8766834" y="-1"/>
          <a:ext cx="8380178" cy="33100195"/>
        </p:xfrm>
        <a:graphic>
          <a:graphicData uri="http://schemas.openxmlformats.org/drawingml/2006/table">
            <a:tbl>
              <a:tblPr firstRow="1" bandRow="1">
                <a:noFill/>
                <a:tableStyleId>{61980C8D-D5C7-4D1A-B9E7-307EBEE588F0}</a:tableStyleId>
              </a:tblPr>
              <a:tblGrid>
                <a:gridCol w="3593357">
                  <a:extLst>
                    <a:ext uri="{9D8B030D-6E8A-4147-A177-3AD203B41FA5}">
                      <a16:colId xmlns:a16="http://schemas.microsoft.com/office/drawing/2014/main" val="20000"/>
                    </a:ext>
                  </a:extLst>
                </a:gridCol>
                <a:gridCol w="4786821">
                  <a:extLst>
                    <a:ext uri="{9D8B030D-6E8A-4147-A177-3AD203B41FA5}">
                      <a16:colId xmlns:a16="http://schemas.microsoft.com/office/drawing/2014/main" val="20001"/>
                    </a:ext>
                  </a:extLst>
                </a:gridCol>
              </a:tblGrid>
              <a:tr h="1246175">
                <a:tc gridSpan="2">
                  <a:txBody>
                    <a:bodyPr/>
                    <a:lstStyle/>
                    <a:p>
                      <a:pPr marL="0" marR="0" lvl="0" indent="0" algn="ctr" rtl="0">
                        <a:lnSpc>
                          <a:spcPct val="100000"/>
                        </a:lnSpc>
                        <a:spcBef>
                          <a:spcPts val="0"/>
                        </a:spcBef>
                        <a:spcAft>
                          <a:spcPts val="0"/>
                        </a:spcAft>
                        <a:buClr>
                          <a:srgbClr val="1F3A4E"/>
                        </a:buClr>
                        <a:buSzPts val="3600"/>
                        <a:buFont typeface="Arial Black"/>
                        <a:buNone/>
                      </a:pPr>
                      <a:r>
                        <a:rPr lang="en-US" sz="3600" b="0" u="none" strike="noStrike" cap="none">
                          <a:solidFill>
                            <a:srgbClr val="1F3A4E"/>
                          </a:solidFill>
                          <a:latin typeface="Arial Black"/>
                          <a:ea typeface="Arial Black"/>
                          <a:cs typeface="Arial Black"/>
                          <a:sym typeface="Arial Black"/>
                        </a:rPr>
                        <a:t>QUICK START GUIDE</a:t>
                      </a:r>
                      <a:br>
                        <a:rPr lang="en-US" sz="3600" b="0" u="none" strike="noStrike" cap="none">
                          <a:solidFill>
                            <a:srgbClr val="1F3A4E"/>
                          </a:solidFill>
                          <a:latin typeface="Arial Black"/>
                          <a:ea typeface="Arial Black"/>
                          <a:cs typeface="Arial Black"/>
                          <a:sym typeface="Arial Black"/>
                        </a:rPr>
                      </a:br>
                      <a:r>
                        <a:rPr lang="en-US" sz="2800" b="1" u="none" strike="noStrike" cap="none">
                          <a:solidFill>
                            <a:srgbClr val="FF0000"/>
                          </a:solidFill>
                          <a:latin typeface="Trebuchet MS"/>
                          <a:ea typeface="Trebuchet MS"/>
                          <a:cs typeface="Trebuchet MS"/>
                          <a:sym typeface="Trebuchet MS"/>
                        </a:rPr>
                        <a:t>(THIS SIDEBAR WILL NOT PRINT)</a:t>
                      </a:r>
                      <a:endParaRPr sz="3600" b="1" u="none" strike="noStrike" cap="none">
                        <a:solidFill>
                          <a:schemeClr val="lt1"/>
                        </a:solidFill>
                        <a:latin typeface="Trebuchet MS"/>
                        <a:ea typeface="Trebuchet MS"/>
                        <a:cs typeface="Trebuchet MS"/>
                        <a:sym typeface="Trebuchet MS"/>
                      </a:endParaRPr>
                    </a:p>
                  </a:txBody>
                  <a:tcPr marL="156750" marR="78386" marT="137150" marB="45725">
                    <a:solidFill>
                      <a:srgbClr val="FFC000"/>
                    </a:solidFill>
                  </a:tcPr>
                </a:tc>
                <a:tc hMerge="1">
                  <a:txBody>
                    <a:bodyPr/>
                    <a:lstStyle/>
                    <a:p>
                      <a:endParaRPr lang="en-US"/>
                    </a:p>
                  </a:txBody>
                  <a:tcPr/>
                </a:tc>
                <a:extLst>
                  <a:ext uri="{0D108BD9-81ED-4DB2-BD59-A6C34878D82A}">
                    <a16:rowId xmlns:a16="http://schemas.microsoft.com/office/drawing/2014/main" val="10000"/>
                  </a:ext>
                </a:extLst>
              </a:tr>
              <a:tr h="4263425">
                <a:tc gridSpan="2">
                  <a:txBody>
                    <a:bodyPr/>
                    <a:lstStyle/>
                    <a:p>
                      <a:pPr marL="0" marR="0" lvl="0" indent="0" algn="l" rtl="0">
                        <a:lnSpc>
                          <a:spcPct val="100000"/>
                        </a:lnSpc>
                        <a:spcBef>
                          <a:spcPts val="0"/>
                        </a:spcBef>
                        <a:spcAft>
                          <a:spcPts val="0"/>
                        </a:spcAft>
                        <a:buClr>
                          <a:srgbClr val="000000"/>
                        </a:buClr>
                        <a:buSzPts val="2000"/>
                        <a:buFont typeface="Arial"/>
                        <a:buNone/>
                      </a:pPr>
                      <a:r>
                        <a:rPr lang="en-US" sz="2000" i="0" u="none" strike="noStrike" cap="none">
                          <a:solidFill>
                            <a:srgbClr val="D9D9D9"/>
                          </a:solidFill>
                          <a:latin typeface="Arial"/>
                          <a:ea typeface="Arial"/>
                          <a:cs typeface="Arial"/>
                          <a:sym typeface="Arial"/>
                        </a:rPr>
                        <a:t>This PowerPoint template produces a </a:t>
                      </a:r>
                      <a:r>
                        <a:rPr lang="en-US" sz="2000" i="0" u="none" strike="noStrike" cap="none">
                          <a:solidFill>
                            <a:srgbClr val="FFC000"/>
                          </a:solidFill>
                          <a:latin typeface="Arial"/>
                          <a:ea typeface="Arial"/>
                          <a:cs typeface="Arial"/>
                          <a:sym typeface="Arial"/>
                        </a:rPr>
                        <a:t>36”x56" </a:t>
                      </a:r>
                      <a:r>
                        <a:rPr lang="en-US" sz="2000" i="0" u="none" strike="noStrike" cap="none">
                          <a:solidFill>
                            <a:srgbClr val="D9D9D9"/>
                          </a:solidFill>
                          <a:latin typeface="Arial"/>
                          <a:ea typeface="Arial"/>
                          <a:cs typeface="Arial"/>
                          <a:sym typeface="Arial"/>
                        </a:rPr>
                        <a:t>presentation poster. You can use it to create your research poster by placing your title, subtitle, text, tables, charts and photos. </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i="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i="0" u="none" strike="noStrike" cap="none">
                          <a:solidFill>
                            <a:srgbClr val="D9D9D9"/>
                          </a:solidFill>
                          <a:latin typeface="Arial"/>
                          <a:ea typeface="Arial"/>
                          <a:cs typeface="Arial"/>
                          <a:sym typeface="Arial"/>
                        </a:rPr>
                        <a:t>We provide a series of online tutorials that will guide you through the poster design process and answer your poster production questions. For complete template tutorials, go online to </a:t>
                      </a:r>
                      <a:r>
                        <a:rPr lang="en-US" sz="2000" i="0" u="none" strike="noStrike" cap="none">
                          <a:solidFill>
                            <a:srgbClr val="FFC000"/>
                          </a:solidFill>
                          <a:latin typeface="Arial"/>
                          <a:ea typeface="Arial"/>
                          <a:cs typeface="Arial"/>
                          <a:sym typeface="Arial"/>
                        </a:rPr>
                        <a:t>PosterPresentations.com</a:t>
                      </a:r>
                      <a:r>
                        <a:rPr lang="en-US" sz="2000" i="0" u="none" strike="noStrike" cap="none">
                          <a:solidFill>
                            <a:srgbClr val="D9D9D9"/>
                          </a:solidFill>
                          <a:latin typeface="Arial"/>
                          <a:ea typeface="Arial"/>
                          <a:cs typeface="Arial"/>
                          <a:sym typeface="Arial"/>
                        </a:rPr>
                        <a:t> and click on the  </a:t>
                      </a:r>
                      <a:r>
                        <a:rPr lang="en-US" sz="2000" i="0" u="none" strike="noStrike" cap="none">
                          <a:solidFill>
                            <a:srgbClr val="FFC000"/>
                          </a:solidFill>
                          <a:latin typeface="Arial"/>
                          <a:ea typeface="Arial"/>
                          <a:cs typeface="Arial"/>
                          <a:sym typeface="Arial"/>
                        </a:rPr>
                        <a:t>HELP DESK</a:t>
                      </a:r>
                      <a:r>
                        <a:rPr lang="en-US" sz="2000" i="0" u="none" strike="noStrike" cap="none">
                          <a:solidFill>
                            <a:srgbClr val="D9D9D9"/>
                          </a:solidFill>
                          <a:latin typeface="Arial"/>
                          <a:ea typeface="Arial"/>
                          <a:cs typeface="Arial"/>
                          <a:sym typeface="Arial"/>
                        </a:rPr>
                        <a:t> tab.</a:t>
                      </a:r>
                      <a:endParaRPr sz="1400" u="none" strike="noStrike" cap="none"/>
                    </a:p>
                    <a:p>
                      <a:pPr marL="0" marR="0" lvl="0" indent="0" algn="l" rtl="0">
                        <a:lnSpc>
                          <a:spcPct val="100000"/>
                        </a:lnSpc>
                        <a:spcBef>
                          <a:spcPts val="0"/>
                        </a:spcBef>
                        <a:spcAft>
                          <a:spcPts val="0"/>
                        </a:spcAft>
                        <a:buClr>
                          <a:srgbClr val="000000"/>
                        </a:buClr>
                        <a:buSzPts val="2000"/>
                        <a:buFont typeface="Arial"/>
                        <a:buNone/>
                      </a:pPr>
                      <a:endParaRPr sz="2000" i="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i="0" u="none" strike="noStrike" cap="none">
                          <a:solidFill>
                            <a:srgbClr val="D9D9D9"/>
                          </a:solidFill>
                          <a:latin typeface="Arial"/>
                          <a:ea typeface="Arial"/>
                          <a:cs typeface="Arial"/>
                          <a:sym typeface="Arial"/>
                        </a:rPr>
                        <a:t>To print your poster using our same-day professional printing service, go online to </a:t>
                      </a:r>
                      <a:r>
                        <a:rPr lang="en-US" sz="2000" i="0" u="none" strike="noStrike" cap="none">
                          <a:solidFill>
                            <a:srgbClr val="FFC000"/>
                          </a:solidFill>
                          <a:latin typeface="Arial"/>
                          <a:ea typeface="Arial"/>
                          <a:cs typeface="Arial"/>
                          <a:sym typeface="Arial"/>
                        </a:rPr>
                        <a:t>PosterPresentations.com</a:t>
                      </a:r>
                      <a:r>
                        <a:rPr lang="en-US" sz="2000" i="0" u="none" strike="noStrike" cap="none">
                          <a:solidFill>
                            <a:srgbClr val="D9D9D9"/>
                          </a:solidFill>
                          <a:latin typeface="Arial"/>
                          <a:ea typeface="Arial"/>
                          <a:cs typeface="Arial"/>
                          <a:sym typeface="Arial"/>
                        </a:rPr>
                        <a:t> and click on "</a:t>
                      </a:r>
                      <a:r>
                        <a:rPr lang="en-US" sz="2000" i="0" u="none" strike="noStrike" cap="none">
                          <a:solidFill>
                            <a:srgbClr val="FFC000"/>
                          </a:solidFill>
                          <a:latin typeface="Arial"/>
                          <a:ea typeface="Arial"/>
                          <a:cs typeface="Arial"/>
                          <a:sym typeface="Arial"/>
                        </a:rPr>
                        <a:t>Order your poster</a:t>
                      </a:r>
                      <a:r>
                        <a:rPr lang="en-US" sz="2000" i="0" u="none" strike="noStrike" cap="none">
                          <a:solidFill>
                            <a:srgbClr val="D9D9D9"/>
                          </a:solidFill>
                          <a:latin typeface="Arial"/>
                          <a:ea typeface="Arial"/>
                          <a:cs typeface="Arial"/>
                          <a:sym typeface="Arial"/>
                        </a:rPr>
                        <a:t>".</a:t>
                      </a:r>
                      <a:endParaRPr sz="2000" b="1" u="none" strike="noStrike" cap="none">
                        <a:solidFill>
                          <a:srgbClr val="D9D9D9"/>
                        </a:solidFill>
                        <a:latin typeface="Arial"/>
                        <a:ea typeface="Arial"/>
                        <a:cs typeface="Arial"/>
                        <a:sym typeface="Arial"/>
                      </a:endParaRPr>
                    </a:p>
                  </a:txBody>
                  <a:tcPr marL="156750" marR="78386" marT="137150" marB="45725">
                    <a:solidFill>
                      <a:srgbClr val="010101"/>
                    </a:solidFill>
                  </a:tcPr>
                </a:tc>
                <a:tc hMerge="1">
                  <a:txBody>
                    <a:bodyPr/>
                    <a:lstStyle/>
                    <a:p>
                      <a:endParaRPr lang="en-US"/>
                    </a:p>
                  </a:txBody>
                  <a:tcPr/>
                </a:tc>
                <a:extLst>
                  <a:ext uri="{0D108BD9-81ED-4DB2-BD59-A6C34878D82A}">
                    <a16:rowId xmlns:a16="http://schemas.microsoft.com/office/drawing/2014/main" val="10001"/>
                  </a:ext>
                </a:extLst>
              </a:tr>
              <a:tr h="4634150">
                <a:tc>
                  <a:txBody>
                    <a:bodyPr/>
                    <a:lstStyle/>
                    <a:p>
                      <a:pPr marL="0" marR="0" lvl="0" indent="0" algn="ctr" rtl="0">
                        <a:lnSpc>
                          <a:spcPct val="100000"/>
                        </a:lnSpc>
                        <a:spcBef>
                          <a:spcPts val="0"/>
                        </a:spcBef>
                        <a:spcAft>
                          <a:spcPts val="0"/>
                        </a:spcAft>
                        <a:buClr>
                          <a:srgbClr val="000000"/>
                        </a:buClr>
                        <a:buSzPts val="2000"/>
                        <a:buFont typeface="Arial"/>
                        <a:buNone/>
                      </a:pPr>
                      <a:endParaRPr sz="2000" u="none" strike="noStrike" cap="none">
                        <a:solidFill>
                          <a:srgbClr val="1F3A4E"/>
                        </a:solidFill>
                      </a:endParaRPr>
                    </a:p>
                    <a:p>
                      <a:pPr marL="0" marR="0" lvl="0" indent="0" algn="ctr" rtl="0">
                        <a:lnSpc>
                          <a:spcPct val="100000"/>
                        </a:lnSpc>
                        <a:spcBef>
                          <a:spcPts val="0"/>
                        </a:spcBef>
                        <a:spcAft>
                          <a:spcPts val="0"/>
                        </a:spcAft>
                        <a:buClr>
                          <a:srgbClr val="000000"/>
                        </a:buClr>
                        <a:buSzPts val="2000"/>
                        <a:buFont typeface="Arial"/>
                        <a:buNone/>
                      </a:pPr>
                      <a:endParaRPr sz="2000" u="none" strike="noStrike" cap="none">
                        <a:solidFill>
                          <a:srgbClr val="1F3A4E"/>
                        </a:solidFill>
                      </a:endParaRPr>
                    </a:p>
                    <a:p>
                      <a:pPr marL="0" marR="0" lvl="0" indent="0" algn="ctr" rtl="0">
                        <a:lnSpc>
                          <a:spcPct val="100000"/>
                        </a:lnSpc>
                        <a:spcBef>
                          <a:spcPts val="0"/>
                        </a:spcBef>
                        <a:spcAft>
                          <a:spcPts val="0"/>
                        </a:spcAft>
                        <a:buClr>
                          <a:srgbClr val="000000"/>
                        </a:buClr>
                        <a:buSzPts val="2000"/>
                        <a:buFont typeface="Arial"/>
                        <a:buNone/>
                      </a:pPr>
                      <a:r>
                        <a:rPr lang="en-US" sz="2000" u="none" strike="noStrike" cap="none">
                          <a:solidFill>
                            <a:schemeClr val="lt1"/>
                          </a:solidFill>
                          <a:latin typeface="Arial"/>
                          <a:ea typeface="Arial"/>
                          <a:cs typeface="Arial"/>
                          <a:sym typeface="Arial"/>
                        </a:rPr>
                        <a:t>This is a template for a</a:t>
                      </a:r>
                      <a:br>
                        <a:rPr lang="en-US" sz="2000" u="none" strike="noStrike" cap="none">
                          <a:solidFill>
                            <a:schemeClr val="lt1"/>
                          </a:solidFill>
                          <a:latin typeface="Arial"/>
                          <a:ea typeface="Arial"/>
                          <a:cs typeface="Arial"/>
                          <a:sym typeface="Arial"/>
                        </a:rPr>
                      </a:br>
                      <a:r>
                        <a:rPr lang="en-US" sz="2000" u="none" strike="noStrike" cap="none">
                          <a:solidFill>
                            <a:schemeClr val="lt1"/>
                          </a:solidFill>
                          <a:latin typeface="Arial"/>
                          <a:ea typeface="Arial"/>
                          <a:cs typeface="Arial"/>
                          <a:sym typeface="Arial"/>
                        </a:rPr>
                        <a:t>presentation poster </a:t>
                      </a:r>
                      <a:br>
                        <a:rPr lang="en-US" sz="2000" u="none" strike="noStrike" cap="none">
                          <a:solidFill>
                            <a:schemeClr val="lt1"/>
                          </a:solidFill>
                          <a:latin typeface="Arial"/>
                          <a:ea typeface="Arial"/>
                          <a:cs typeface="Arial"/>
                          <a:sym typeface="Arial"/>
                        </a:rPr>
                      </a:br>
                      <a:r>
                        <a:rPr lang="en-US" sz="3600" b="1" u="none" strike="noStrike" cap="none">
                          <a:solidFill>
                            <a:srgbClr val="FFC000"/>
                          </a:solidFill>
                          <a:latin typeface="Arial"/>
                          <a:ea typeface="Arial"/>
                          <a:cs typeface="Arial"/>
                          <a:sym typeface="Arial"/>
                        </a:rPr>
                        <a:t>36 inches tall</a:t>
                      </a:r>
                      <a:br>
                        <a:rPr lang="en-US" sz="3600" b="1" u="none" strike="noStrike" cap="none">
                          <a:solidFill>
                            <a:srgbClr val="FFC000"/>
                          </a:solidFill>
                          <a:latin typeface="Arial"/>
                          <a:ea typeface="Arial"/>
                          <a:cs typeface="Arial"/>
                          <a:sym typeface="Arial"/>
                        </a:rPr>
                      </a:br>
                      <a:r>
                        <a:rPr lang="en-US" sz="3600" b="1" u="none" strike="noStrike" cap="none">
                          <a:solidFill>
                            <a:srgbClr val="FFC000"/>
                          </a:solidFill>
                          <a:latin typeface="Arial"/>
                          <a:ea typeface="Arial"/>
                          <a:cs typeface="Arial"/>
                          <a:sym typeface="Arial"/>
                        </a:rPr>
                        <a:t>by</a:t>
                      </a:r>
                      <a:br>
                        <a:rPr lang="en-US" sz="3600" b="1" u="none" strike="noStrike" cap="none">
                          <a:solidFill>
                            <a:srgbClr val="FFC000"/>
                          </a:solidFill>
                          <a:latin typeface="Arial"/>
                          <a:ea typeface="Arial"/>
                          <a:cs typeface="Arial"/>
                          <a:sym typeface="Arial"/>
                        </a:rPr>
                      </a:br>
                      <a:r>
                        <a:rPr lang="en-US" sz="3600" b="1" u="none" strike="noStrike" cap="none">
                          <a:solidFill>
                            <a:srgbClr val="FFC000"/>
                          </a:solidFill>
                          <a:latin typeface="Arial"/>
                          <a:ea typeface="Arial"/>
                          <a:cs typeface="Arial"/>
                          <a:sym typeface="Arial"/>
                        </a:rPr>
                        <a:t>56 inches wide</a:t>
                      </a:r>
                      <a:br>
                        <a:rPr lang="en-US" sz="2000" u="none" strike="noStrike" cap="none">
                          <a:solidFill>
                            <a:schemeClr val="lt1"/>
                          </a:solidFill>
                          <a:latin typeface="Arial"/>
                          <a:ea typeface="Arial"/>
                          <a:cs typeface="Arial"/>
                          <a:sym typeface="Arial"/>
                        </a:rPr>
                      </a:br>
                      <a:endParaRPr sz="2000" u="none" strike="noStrike" cap="none">
                        <a:solidFill>
                          <a:srgbClr val="1F3A4E"/>
                        </a:solidFill>
                      </a:endParaRPr>
                    </a:p>
                  </a:txBody>
                  <a:tcPr marL="78386" marR="78386" marT="45725" marB="45725">
                    <a:solidFill>
                      <a:srgbClr val="010101"/>
                    </a:solidFill>
                  </a:tcPr>
                </a:tc>
                <a:tc>
                  <a:txBody>
                    <a:bodyPr/>
                    <a:lstStyle/>
                    <a:p>
                      <a:pPr marL="0" marR="0" lvl="0" indent="0" algn="l" rtl="0">
                        <a:lnSpc>
                          <a:spcPct val="100000"/>
                        </a:lnSpc>
                        <a:spcBef>
                          <a:spcPts val="0"/>
                        </a:spcBef>
                        <a:spcAft>
                          <a:spcPts val="0"/>
                        </a:spcAft>
                        <a:buClr>
                          <a:srgbClr val="FFC000"/>
                        </a:buClr>
                        <a:buSzPts val="2400"/>
                        <a:buFont typeface="Arial"/>
                        <a:buNone/>
                      </a:pPr>
                      <a:r>
                        <a:rPr lang="en-US" sz="2400" b="1" u="none" strike="noStrike" cap="none">
                          <a:solidFill>
                            <a:srgbClr val="FFC000"/>
                          </a:solidFill>
                          <a:latin typeface="Arial"/>
                          <a:ea typeface="Arial"/>
                          <a:cs typeface="Arial"/>
                          <a:sym typeface="Arial"/>
                        </a:rPr>
                        <a:t>Important: Check the template size</a:t>
                      </a:r>
                      <a:br>
                        <a:rPr lang="en-US" sz="2000" b="0" u="none" strike="noStrike" cap="none">
                          <a:solidFill>
                            <a:srgbClr val="FFC000"/>
                          </a:solidFill>
                          <a:latin typeface="Arial"/>
                          <a:ea typeface="Arial"/>
                          <a:cs typeface="Arial"/>
                          <a:sym typeface="Arial"/>
                        </a:rPr>
                      </a:br>
                      <a:r>
                        <a:rPr lang="en-US" sz="2000" b="0" u="none" strike="noStrike" cap="none">
                          <a:solidFill>
                            <a:srgbClr val="D9D9D9"/>
                          </a:solidFill>
                          <a:latin typeface="Arial"/>
                          <a:ea typeface="Arial"/>
                          <a:cs typeface="Arial"/>
                          <a:sym typeface="Arial"/>
                        </a:rPr>
                        <a:t>Before you start working on your poster and to avoid printing problems check that you have downloaded and that you are using the correct size template for your poster presentation.</a:t>
                      </a:r>
                      <a:br>
                        <a:rPr lang="en-US" sz="2000" b="0" u="none" strike="noStrike" cap="none">
                          <a:solidFill>
                            <a:srgbClr val="D9D9D9"/>
                          </a:solidFill>
                          <a:latin typeface="Arial"/>
                          <a:ea typeface="Arial"/>
                          <a:cs typeface="Arial"/>
                          <a:sym typeface="Arial"/>
                        </a:rPr>
                      </a:br>
                      <a:r>
                        <a:rPr lang="en-US" sz="2000" b="0" u="none" strike="noStrike" cap="none">
                          <a:solidFill>
                            <a:srgbClr val="D9D9D9"/>
                          </a:solidFill>
                          <a:latin typeface="Arial"/>
                          <a:ea typeface="Arial"/>
                          <a:cs typeface="Arial"/>
                          <a:sym typeface="Arial"/>
                        </a:rPr>
                        <a:t>This template can also be printed at the following sizes without distortion and without any additional formatting:</a:t>
                      </a:r>
                      <a:br>
                        <a:rPr lang="en-US" sz="2000" b="0" u="none" strike="noStrike" cap="none">
                          <a:solidFill>
                            <a:srgbClr val="FFC000"/>
                          </a:solidFill>
                          <a:latin typeface="Arial"/>
                          <a:ea typeface="Arial"/>
                          <a:cs typeface="Arial"/>
                          <a:sym typeface="Arial"/>
                        </a:rPr>
                      </a:br>
                      <a:r>
                        <a:rPr lang="en-US" sz="2000" b="0" u="none" strike="noStrike" cap="none">
                          <a:solidFill>
                            <a:srgbClr val="FFC000"/>
                          </a:solidFill>
                          <a:latin typeface="Arial"/>
                          <a:ea typeface="Arial"/>
                          <a:cs typeface="Arial"/>
                          <a:sym typeface="Arial"/>
                        </a:rPr>
                        <a:t>42 tall x 65.3 wide</a:t>
                      </a:r>
                      <a:br>
                        <a:rPr lang="en-US" sz="2000" b="0" u="none" strike="noStrike" cap="none">
                          <a:solidFill>
                            <a:srgbClr val="FFC000"/>
                          </a:solidFill>
                          <a:latin typeface="Arial"/>
                          <a:ea typeface="Arial"/>
                          <a:cs typeface="Arial"/>
                          <a:sym typeface="Arial"/>
                        </a:rPr>
                      </a:br>
                      <a:r>
                        <a:rPr lang="en-US" sz="2000" b="0" u="none" strike="noStrike" cap="none">
                          <a:solidFill>
                            <a:srgbClr val="FFC000"/>
                          </a:solidFill>
                          <a:latin typeface="Arial"/>
                          <a:ea typeface="Arial"/>
                          <a:cs typeface="Arial"/>
                          <a:sym typeface="Arial"/>
                        </a:rPr>
                        <a:t>48 tall x 74.6 wide</a:t>
                      </a:r>
                      <a:endParaRPr sz="1400" u="none" strike="noStrike" cap="none"/>
                    </a:p>
                  </a:txBody>
                  <a:tcPr marL="156750" marR="78386" marT="137150" marB="45725">
                    <a:solidFill>
                      <a:srgbClr val="010101"/>
                    </a:solidFill>
                  </a:tcPr>
                </a:tc>
                <a:extLst>
                  <a:ext uri="{0D108BD9-81ED-4DB2-BD59-A6C34878D82A}">
                    <a16:rowId xmlns:a16="http://schemas.microsoft.com/office/drawing/2014/main" val="10002"/>
                  </a:ext>
                </a:extLst>
              </a:tr>
              <a:tr h="4346600">
                <a:tc>
                  <a:txBody>
                    <a:bodyPr/>
                    <a:lstStyle/>
                    <a:p>
                      <a:pPr marL="0" marR="0" lvl="0" indent="0" algn="l" rtl="0">
                        <a:lnSpc>
                          <a:spcPct val="100000"/>
                        </a:lnSpc>
                        <a:spcBef>
                          <a:spcPts val="0"/>
                        </a:spcBef>
                        <a:spcAft>
                          <a:spcPts val="0"/>
                        </a:spcAft>
                        <a:buClr>
                          <a:srgbClr val="000000"/>
                        </a:buClr>
                        <a:buSzPts val="2000"/>
                        <a:buFont typeface="Arial"/>
                        <a:buNone/>
                      </a:pPr>
                      <a:endParaRPr sz="2000" u="none" strike="noStrike" cap="none">
                        <a:solidFill>
                          <a:srgbClr val="1F3A4E"/>
                        </a:solidFill>
                      </a:endParaRPr>
                    </a:p>
                  </a:txBody>
                  <a:tcPr marL="78386" marR="78386" marT="45725" marB="45725"/>
                </a:tc>
                <a:tc>
                  <a:txBody>
                    <a:bodyPr/>
                    <a:lstStyle/>
                    <a:p>
                      <a:pPr marL="0" marR="0" lvl="0" indent="0" algn="l" rtl="0">
                        <a:lnSpc>
                          <a:spcPct val="100000"/>
                        </a:lnSpc>
                        <a:spcBef>
                          <a:spcPts val="0"/>
                        </a:spcBef>
                        <a:spcAft>
                          <a:spcPts val="0"/>
                        </a:spcAft>
                        <a:buClr>
                          <a:srgbClr val="000000"/>
                        </a:buClr>
                        <a:buSzPts val="2400"/>
                        <a:buFont typeface="Arial"/>
                        <a:buNone/>
                      </a:pPr>
                      <a:r>
                        <a:rPr lang="en-US" sz="2400" b="1" u="none" strike="noStrike" cap="none">
                          <a:solidFill>
                            <a:srgbClr val="FFC000"/>
                          </a:solidFill>
                          <a:latin typeface="Arial"/>
                          <a:ea typeface="Arial"/>
                          <a:cs typeface="Arial"/>
                          <a:sym typeface="Arial"/>
                        </a:rPr>
                        <a:t>How to </a:t>
                      </a:r>
                      <a:r>
                        <a:rPr lang="en-US" sz="4000" b="1" u="none" strike="noStrike" cap="none">
                          <a:solidFill>
                            <a:srgbClr val="FFC000"/>
                          </a:solidFill>
                          <a:latin typeface="Arial"/>
                          <a:ea typeface="Arial"/>
                          <a:cs typeface="Arial"/>
                          <a:sym typeface="Arial"/>
                        </a:rPr>
                        <a:t>Zoom in </a:t>
                      </a:r>
                      <a:r>
                        <a:rPr lang="en-US" sz="2400" b="1" u="none" strike="noStrike" cap="none">
                          <a:solidFill>
                            <a:srgbClr val="FFC000"/>
                          </a:solidFill>
                          <a:latin typeface="Arial"/>
                          <a:ea typeface="Arial"/>
                          <a:cs typeface="Arial"/>
                          <a:sym typeface="Arial"/>
                        </a:rPr>
                        <a:t>and </a:t>
                      </a:r>
                      <a:r>
                        <a:rPr lang="en-US" sz="1800" b="1" u="none" strike="noStrike" cap="none">
                          <a:solidFill>
                            <a:srgbClr val="FFC000"/>
                          </a:solidFill>
                          <a:latin typeface="Arial"/>
                          <a:ea typeface="Arial"/>
                          <a:cs typeface="Arial"/>
                          <a:sym typeface="Arial"/>
                        </a:rPr>
                        <a:t>out</a:t>
                      </a:r>
                      <a:endParaRPr sz="2400" b="1" u="none" strike="noStrike" cap="none">
                        <a:solidFill>
                          <a:srgbClr val="FFC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en-US" sz="2000" b="0" u="none" strike="noStrike" cap="none">
                          <a:solidFill>
                            <a:srgbClr val="D9D9D9"/>
                          </a:solidFill>
                          <a:latin typeface="Arial"/>
                          <a:ea typeface="Arial"/>
                          <a:cs typeface="Arial"/>
                          <a:sym typeface="Arial"/>
                        </a:rPr>
                        <a:t>Use the PowerPoint zoom tool to adjust the screen magnification to view comfortably. PowerPoint provides 2 ways to zoom: </a:t>
                      </a:r>
                      <a:br>
                        <a:rPr lang="en-US" sz="2000" b="0" u="none" strike="noStrike" cap="none">
                          <a:solidFill>
                            <a:srgbClr val="D9D9D9"/>
                          </a:solidFill>
                          <a:latin typeface="Arial"/>
                          <a:ea typeface="Arial"/>
                          <a:cs typeface="Arial"/>
                          <a:sym typeface="Arial"/>
                        </a:rPr>
                      </a:br>
                      <a:r>
                        <a:rPr lang="en-US" sz="2000" b="0" u="none" strike="noStrike" cap="none">
                          <a:solidFill>
                            <a:srgbClr val="FFC000"/>
                          </a:solidFill>
                          <a:latin typeface="Arial"/>
                          <a:ea typeface="Arial"/>
                          <a:cs typeface="Arial"/>
                          <a:sym typeface="Arial"/>
                        </a:rPr>
                        <a:t>1. </a:t>
                      </a:r>
                      <a:r>
                        <a:rPr lang="en-US" sz="2000" b="0" u="none" strike="noStrike" cap="none">
                          <a:solidFill>
                            <a:srgbClr val="D9D9D9"/>
                          </a:solidFill>
                          <a:latin typeface="Arial"/>
                          <a:ea typeface="Arial"/>
                          <a:cs typeface="Arial"/>
                          <a:sym typeface="Arial"/>
                        </a:rPr>
                        <a:t>On the top menu bar click on the VIEW tab and then click on ZOOM. Choose the zoom percentage that works best for you. </a:t>
                      </a:r>
                      <a:br>
                        <a:rPr lang="en-US" sz="2000" b="0" u="none" strike="noStrike" cap="none">
                          <a:solidFill>
                            <a:srgbClr val="D9D9D9"/>
                          </a:solidFill>
                          <a:latin typeface="Arial"/>
                          <a:ea typeface="Arial"/>
                          <a:cs typeface="Arial"/>
                          <a:sym typeface="Arial"/>
                        </a:rPr>
                      </a:br>
                      <a:r>
                        <a:rPr lang="en-US" sz="2000" b="0" u="none" strike="noStrike" cap="none">
                          <a:solidFill>
                            <a:srgbClr val="FFC000"/>
                          </a:solidFill>
                          <a:latin typeface="Arial"/>
                          <a:ea typeface="Arial"/>
                          <a:cs typeface="Arial"/>
                          <a:sym typeface="Arial"/>
                        </a:rPr>
                        <a:t>2. </a:t>
                      </a:r>
                      <a:r>
                        <a:rPr lang="en-US" sz="2000" b="0" u="none" strike="noStrike" cap="none">
                          <a:solidFill>
                            <a:srgbClr val="D9D9D9"/>
                          </a:solidFill>
                          <a:latin typeface="Arial"/>
                          <a:ea typeface="Arial"/>
                          <a:cs typeface="Arial"/>
                          <a:sym typeface="Arial"/>
                        </a:rPr>
                        <a:t>For better zoom flexibility, use the zoom slider at the bottom right of the window.</a:t>
                      </a:r>
                      <a:endParaRPr sz="1400" u="none" strike="noStrike" cap="none"/>
                    </a:p>
                  </a:txBody>
                  <a:tcPr marL="156750" marR="78386" marT="137150" marB="45725">
                    <a:solidFill>
                      <a:srgbClr val="010101"/>
                    </a:solidFill>
                  </a:tcPr>
                </a:tc>
                <a:extLst>
                  <a:ext uri="{0D108BD9-81ED-4DB2-BD59-A6C34878D82A}">
                    <a16:rowId xmlns:a16="http://schemas.microsoft.com/office/drawing/2014/main" val="10003"/>
                  </a:ext>
                </a:extLst>
              </a:tr>
              <a:tr h="1824850">
                <a:tc gridSpan="2">
                  <a:txBody>
                    <a:bodyPr/>
                    <a:lstStyle/>
                    <a:p>
                      <a:pPr marL="0" marR="0" lvl="0" indent="0" algn="l" rtl="0">
                        <a:lnSpc>
                          <a:spcPct val="100000"/>
                        </a:lnSpc>
                        <a:spcBef>
                          <a:spcPts val="0"/>
                        </a:spcBef>
                        <a:spcAft>
                          <a:spcPts val="0"/>
                        </a:spcAft>
                        <a:buClr>
                          <a:srgbClr val="FFC000"/>
                        </a:buClr>
                        <a:buSzPts val="2400"/>
                        <a:buFont typeface="Arial"/>
                        <a:buNone/>
                      </a:pPr>
                      <a:r>
                        <a:rPr lang="en-US" sz="2400" b="1" u="none" strike="noStrike" cap="none">
                          <a:solidFill>
                            <a:srgbClr val="FFC000"/>
                          </a:solidFill>
                          <a:latin typeface="Arial"/>
                          <a:ea typeface="Arial"/>
                          <a:cs typeface="Arial"/>
                          <a:sym typeface="Arial"/>
                        </a:rPr>
                        <a:t>Ruler and Guides</a:t>
                      </a:r>
                      <a:br>
                        <a:rPr lang="en-US" sz="2000" b="0" u="none" strike="noStrike" cap="none">
                          <a:solidFill>
                            <a:srgbClr val="FFC000"/>
                          </a:solidFill>
                          <a:latin typeface="Arial"/>
                          <a:ea typeface="Arial"/>
                          <a:cs typeface="Arial"/>
                          <a:sym typeface="Arial"/>
                        </a:rPr>
                      </a:br>
                      <a:r>
                        <a:rPr lang="en-US" sz="2000" b="0" u="none" strike="noStrike" cap="none">
                          <a:solidFill>
                            <a:srgbClr val="D9D9D9"/>
                          </a:solidFill>
                          <a:latin typeface="Arial"/>
                          <a:ea typeface="Arial"/>
                          <a:cs typeface="Arial"/>
                          <a:sym typeface="Arial"/>
                        </a:rPr>
                        <a:t>The dotted lines on his poster template are guides.  The horizontal and vertical guides will help you align your poster elements accurately. Text boxes and other elements will ”snap” to the guides and stay within the boundaries of the columns. To hide the guides go to VIEW and uncheck the Guides box.</a:t>
                      </a:r>
                      <a:endParaRPr sz="1400" u="none" strike="noStrike" cap="none"/>
                    </a:p>
                  </a:txBody>
                  <a:tcPr marL="78386" marR="78386" marT="45725" marB="45725">
                    <a:solidFill>
                      <a:srgbClr val="010101"/>
                    </a:solidFill>
                  </a:tcPr>
                </a:tc>
                <a:tc hMerge="1">
                  <a:txBody>
                    <a:bodyPr/>
                    <a:lstStyle/>
                    <a:p>
                      <a:endParaRPr lang="en-US"/>
                    </a:p>
                  </a:txBody>
                  <a:tcPr/>
                </a:tc>
                <a:extLst>
                  <a:ext uri="{0D108BD9-81ED-4DB2-BD59-A6C34878D82A}">
                    <a16:rowId xmlns:a16="http://schemas.microsoft.com/office/drawing/2014/main" val="10004"/>
                  </a:ext>
                </a:extLst>
              </a:tr>
              <a:tr h="3875975">
                <a:tc>
                  <a:txBody>
                    <a:bodyPr/>
                    <a:lstStyle/>
                    <a:p>
                      <a:pPr marL="0" marR="0" lvl="0" indent="0" algn="l" rtl="0">
                        <a:lnSpc>
                          <a:spcPct val="100000"/>
                        </a:lnSpc>
                        <a:spcBef>
                          <a:spcPts val="0"/>
                        </a:spcBef>
                        <a:spcAft>
                          <a:spcPts val="0"/>
                        </a:spcAft>
                        <a:buClr>
                          <a:srgbClr val="000000"/>
                        </a:buClr>
                        <a:buSzPts val="2000"/>
                        <a:buFont typeface="Arial"/>
                        <a:buNone/>
                      </a:pPr>
                      <a:endParaRPr sz="2000" u="none" strike="noStrike" cap="none">
                        <a:solidFill>
                          <a:srgbClr val="1F3A4E"/>
                        </a:solidFill>
                      </a:endParaRPr>
                    </a:p>
                  </a:txBody>
                  <a:tcPr marL="78386" marR="78386" marT="45725" marB="45725"/>
                </a:tc>
                <a:tc>
                  <a:txBody>
                    <a:bodyPr/>
                    <a:lstStyle/>
                    <a:p>
                      <a:pPr marL="0" marR="0" lvl="1" indent="0" algn="l" rtl="0">
                        <a:lnSpc>
                          <a:spcPct val="100000"/>
                        </a:lnSpc>
                        <a:spcBef>
                          <a:spcPts val="0"/>
                        </a:spcBef>
                        <a:spcAft>
                          <a:spcPts val="0"/>
                        </a:spcAft>
                        <a:buClr>
                          <a:srgbClr val="000000"/>
                        </a:buClr>
                        <a:buSzPts val="2400"/>
                        <a:buFont typeface="Arial"/>
                        <a:buNone/>
                      </a:pPr>
                      <a:r>
                        <a:rPr lang="en-US" sz="2400" b="1" u="none" strike="noStrike" cap="none">
                          <a:solidFill>
                            <a:srgbClr val="FFC000"/>
                          </a:solidFill>
                          <a:latin typeface="Arial"/>
                          <a:ea typeface="Arial"/>
                          <a:cs typeface="Arial"/>
                          <a:sym typeface="Arial"/>
                        </a:rPr>
                        <a:t>Headers and text containers</a:t>
                      </a:r>
                      <a:br>
                        <a:rPr lang="en-US" sz="2000" b="0" u="none" strike="noStrike" cap="none">
                          <a:solidFill>
                            <a:schemeClr val="lt1"/>
                          </a:solidFill>
                          <a:latin typeface="Arial"/>
                          <a:ea typeface="Arial"/>
                          <a:cs typeface="Arial"/>
                          <a:sym typeface="Arial"/>
                        </a:rPr>
                      </a:br>
                      <a:r>
                        <a:rPr lang="en-US" sz="2000" b="0" u="none" strike="noStrike" cap="none">
                          <a:solidFill>
                            <a:srgbClr val="D9D9D9"/>
                          </a:solidFill>
                          <a:latin typeface="Arial"/>
                          <a:ea typeface="Arial"/>
                          <a:cs typeface="Arial"/>
                          <a:sym typeface="Arial"/>
                        </a:rPr>
                        <a:t>Included in this template are commonly used section headers such as Abstract, Objectives, Methods, Results, etc. </a:t>
                      </a:r>
                      <a:br>
                        <a:rPr lang="en-US" sz="2000" b="0" u="none" strike="noStrike" cap="none">
                          <a:solidFill>
                            <a:schemeClr val="lt1"/>
                          </a:solidFill>
                          <a:latin typeface="Arial"/>
                          <a:ea typeface="Arial"/>
                          <a:cs typeface="Arial"/>
                          <a:sym typeface="Arial"/>
                        </a:rPr>
                      </a:br>
                      <a:r>
                        <a:rPr lang="en-US" sz="2000" b="0" u="none" strike="noStrike" cap="none">
                          <a:solidFill>
                            <a:srgbClr val="FFC000"/>
                          </a:solidFill>
                          <a:latin typeface="Arial"/>
                          <a:ea typeface="Arial"/>
                          <a:cs typeface="Arial"/>
                          <a:sym typeface="Arial"/>
                        </a:rPr>
                        <a:t>-</a:t>
                      </a:r>
                      <a:r>
                        <a:rPr lang="en-US" sz="2000" b="0" u="none" strike="noStrike" cap="none">
                          <a:solidFill>
                            <a:schemeClr val="lt1"/>
                          </a:solidFill>
                          <a:latin typeface="Arial"/>
                          <a:ea typeface="Arial"/>
                          <a:cs typeface="Arial"/>
                          <a:sym typeface="Arial"/>
                        </a:rPr>
                        <a:t> </a:t>
                      </a:r>
                      <a:r>
                        <a:rPr lang="en-US" sz="2000" b="0" u="none" strike="noStrike" cap="none">
                          <a:solidFill>
                            <a:srgbClr val="D9D9D9"/>
                          </a:solidFill>
                          <a:latin typeface="Arial"/>
                          <a:ea typeface="Arial"/>
                          <a:cs typeface="Arial"/>
                          <a:sym typeface="Arial"/>
                        </a:rPr>
                        <a:t>Click inside a section header to add its text. </a:t>
                      </a:r>
                      <a:br>
                        <a:rPr lang="en-US" sz="2000" b="0" u="none" strike="noStrike" cap="none">
                          <a:solidFill>
                            <a:schemeClr val="lt1"/>
                          </a:solidFill>
                          <a:latin typeface="Arial"/>
                          <a:ea typeface="Arial"/>
                          <a:cs typeface="Arial"/>
                          <a:sym typeface="Arial"/>
                        </a:rPr>
                      </a:br>
                      <a:r>
                        <a:rPr lang="en-US" sz="2000" b="0" u="none" strike="noStrike" cap="none">
                          <a:solidFill>
                            <a:srgbClr val="FFC000"/>
                          </a:solidFill>
                          <a:latin typeface="Arial"/>
                          <a:ea typeface="Arial"/>
                          <a:cs typeface="Arial"/>
                          <a:sym typeface="Arial"/>
                        </a:rPr>
                        <a:t>-</a:t>
                      </a:r>
                      <a:r>
                        <a:rPr lang="en-US" sz="2000" b="0" u="none" strike="noStrike" cap="none">
                          <a:solidFill>
                            <a:schemeClr val="lt1"/>
                          </a:solidFill>
                          <a:latin typeface="Arial"/>
                          <a:ea typeface="Arial"/>
                          <a:cs typeface="Arial"/>
                          <a:sym typeface="Arial"/>
                        </a:rPr>
                        <a:t> </a:t>
                      </a:r>
                      <a:r>
                        <a:rPr lang="en-US" sz="2000" b="0" u="none" strike="noStrike" cap="none">
                          <a:solidFill>
                            <a:srgbClr val="D9D9D9"/>
                          </a:solidFill>
                          <a:latin typeface="Arial"/>
                          <a:ea typeface="Arial"/>
                          <a:cs typeface="Arial"/>
                          <a:sym typeface="Arial"/>
                        </a:rPr>
                        <a:t>To add another header, click on edge of the section box so that it is outlined. Copy and paste it. </a:t>
                      </a:r>
                      <a:br>
                        <a:rPr lang="en-US" sz="2000" b="0" u="none" strike="noStrike" cap="none">
                          <a:solidFill>
                            <a:schemeClr val="lt1"/>
                          </a:solidFill>
                          <a:latin typeface="Arial"/>
                          <a:ea typeface="Arial"/>
                          <a:cs typeface="Arial"/>
                          <a:sym typeface="Arial"/>
                        </a:rPr>
                      </a:br>
                      <a:r>
                        <a:rPr lang="en-US" sz="2000" b="0" u="none" strike="noStrike" cap="none">
                          <a:solidFill>
                            <a:srgbClr val="FFC000"/>
                          </a:solidFill>
                          <a:latin typeface="Arial"/>
                          <a:ea typeface="Arial"/>
                          <a:cs typeface="Arial"/>
                          <a:sym typeface="Arial"/>
                        </a:rPr>
                        <a:t>-</a:t>
                      </a:r>
                      <a:r>
                        <a:rPr lang="en-US" sz="2000" b="0" u="none" strike="noStrike" cap="none">
                          <a:solidFill>
                            <a:schemeClr val="lt1"/>
                          </a:solidFill>
                          <a:latin typeface="Arial"/>
                          <a:ea typeface="Arial"/>
                          <a:cs typeface="Arial"/>
                          <a:sym typeface="Arial"/>
                        </a:rPr>
                        <a:t> </a:t>
                      </a:r>
                      <a:r>
                        <a:rPr lang="en-US" sz="2000" b="0" u="none" strike="noStrike" cap="none">
                          <a:solidFill>
                            <a:srgbClr val="D9D9D9"/>
                          </a:solidFill>
                          <a:latin typeface="Arial"/>
                          <a:ea typeface="Arial"/>
                          <a:cs typeface="Arial"/>
                          <a:sym typeface="Arial"/>
                        </a:rPr>
                        <a:t>To increase its size, click on the white circles and expand to the the desired size.</a:t>
                      </a:r>
                      <a:endParaRPr sz="1400" u="none" strike="noStrike" cap="none"/>
                    </a:p>
                  </a:txBody>
                  <a:tcPr marL="156750" marR="78386" marT="137150" marB="45725">
                    <a:solidFill>
                      <a:srgbClr val="010101"/>
                    </a:solidFill>
                  </a:tcPr>
                </a:tc>
                <a:extLst>
                  <a:ext uri="{0D108BD9-81ED-4DB2-BD59-A6C34878D82A}">
                    <a16:rowId xmlns:a16="http://schemas.microsoft.com/office/drawing/2014/main" val="10005"/>
                  </a:ext>
                </a:extLst>
              </a:tr>
              <a:tr h="3566650">
                <a:tc gridSpan="2">
                  <a:txBody>
                    <a:bodyPr/>
                    <a:lstStyle/>
                    <a:p>
                      <a:pPr marL="0" marR="0" lvl="0" indent="0" algn="l" rtl="0">
                        <a:lnSpc>
                          <a:spcPct val="100000"/>
                        </a:lnSpc>
                        <a:spcBef>
                          <a:spcPts val="0"/>
                        </a:spcBef>
                        <a:spcAft>
                          <a:spcPts val="0"/>
                        </a:spcAft>
                        <a:buClr>
                          <a:srgbClr val="000000"/>
                        </a:buClr>
                        <a:buSzPts val="2400"/>
                        <a:buFont typeface="Arial"/>
                        <a:buNone/>
                      </a:pPr>
                      <a:r>
                        <a:rPr lang="en-US" sz="2400" b="1" u="none" strike="noStrike" cap="none">
                          <a:solidFill>
                            <a:srgbClr val="FFC000"/>
                          </a:solidFill>
                          <a:latin typeface="Arial"/>
                          <a:ea typeface="Arial"/>
                          <a:cs typeface="Arial"/>
                          <a:sym typeface="Arial"/>
                        </a:rPr>
                        <a:t>Adding content to the poster</a:t>
                      </a:r>
                      <a:endParaRPr sz="1400" u="none" strike="noStrike" cap="none"/>
                    </a:p>
                    <a:p>
                      <a:pPr marL="0" marR="0" lvl="0" indent="0" algn="l" rtl="0">
                        <a:lnSpc>
                          <a:spcPct val="100000"/>
                        </a:lnSpc>
                        <a:spcBef>
                          <a:spcPts val="0"/>
                        </a:spcBef>
                        <a:spcAft>
                          <a:spcPts val="0"/>
                        </a:spcAft>
                        <a:buClr>
                          <a:srgbClr val="000000"/>
                        </a:buClr>
                        <a:buSzPts val="2000"/>
                        <a:buFont typeface="Arial"/>
                        <a:buNone/>
                      </a:pPr>
                      <a:r>
                        <a:rPr lang="en-US" sz="2000" u="none" strike="noStrike" cap="none">
                          <a:solidFill>
                            <a:srgbClr val="D9D9D9"/>
                          </a:solidFill>
                          <a:latin typeface="Arial"/>
                          <a:ea typeface="Arial"/>
                          <a:cs typeface="Arial"/>
                          <a:sym typeface="Arial"/>
                        </a:rPr>
                        <a:t>Start by adding your text to each section without spending too much time with formatting. Use the default font size even if your text extends beyond the bottom of the poster. Continue until you have added all your content including text, graphics, photos, etc. Once you finish adding your content you can go back and format your text as needed.</a:t>
                      </a:r>
                      <a:endParaRPr sz="1400" u="none" strike="noStrike" cap="none"/>
                    </a:p>
                    <a:p>
                      <a:pPr marL="342900" marR="0" lvl="0" indent="-342900" algn="l" rtl="0">
                        <a:lnSpc>
                          <a:spcPct val="100000"/>
                        </a:lnSpc>
                        <a:spcBef>
                          <a:spcPts val="0"/>
                        </a:spcBef>
                        <a:spcAft>
                          <a:spcPts val="0"/>
                        </a:spcAft>
                        <a:buClr>
                          <a:srgbClr val="D9D9D9"/>
                        </a:buClr>
                        <a:buSzPts val="2000"/>
                        <a:buFont typeface="Arial"/>
                        <a:buChar char="-"/>
                      </a:pPr>
                      <a:r>
                        <a:rPr lang="en-US" sz="2000" u="none" strike="noStrike" cap="none">
                          <a:solidFill>
                            <a:srgbClr val="D9D9D9"/>
                          </a:solidFill>
                          <a:latin typeface="Arial"/>
                          <a:ea typeface="Arial"/>
                          <a:cs typeface="Arial"/>
                          <a:sym typeface="Arial"/>
                        </a:rPr>
                        <a:t>If you run out of room, try to reduce the size of your fonts and/or the size of your graphics. If there is a lot of empty space try to increase your font sizes and the size of your graphics. The font used for references can be smaller.</a:t>
                      </a:r>
                      <a:endParaRPr sz="2000" u="none" strike="noStrike" cap="none">
                        <a:solidFill>
                          <a:srgbClr val="D9D9D9"/>
                        </a:solidFill>
                        <a:latin typeface="Arial"/>
                        <a:ea typeface="Arial"/>
                        <a:cs typeface="Arial"/>
                        <a:sym typeface="Arial"/>
                      </a:endParaRPr>
                    </a:p>
                  </a:txBody>
                  <a:tcPr marL="78386" marR="78386" marT="45725" marB="45725">
                    <a:solidFill>
                      <a:srgbClr val="010101"/>
                    </a:solidFill>
                  </a:tcPr>
                </a:tc>
                <a:tc hMerge="1">
                  <a:txBody>
                    <a:bodyPr/>
                    <a:lstStyle/>
                    <a:p>
                      <a:endParaRPr lang="en-US"/>
                    </a:p>
                  </a:txBody>
                  <a:tcPr/>
                </a:tc>
                <a:extLst>
                  <a:ext uri="{0D108BD9-81ED-4DB2-BD59-A6C34878D82A}">
                    <a16:rowId xmlns:a16="http://schemas.microsoft.com/office/drawing/2014/main" val="10006"/>
                  </a:ext>
                </a:extLst>
              </a:tr>
              <a:tr h="2409750">
                <a:tc gridSpan="2">
                  <a:txBody>
                    <a:bodyPr/>
                    <a:lstStyle/>
                    <a:p>
                      <a:pPr marL="0" marR="0" lvl="0" indent="0" algn="l" rtl="0">
                        <a:lnSpc>
                          <a:spcPct val="100000"/>
                        </a:lnSpc>
                        <a:spcBef>
                          <a:spcPts val="0"/>
                        </a:spcBef>
                        <a:spcAft>
                          <a:spcPts val="0"/>
                        </a:spcAft>
                        <a:buClr>
                          <a:srgbClr val="FFC000"/>
                        </a:buClr>
                        <a:buSzPts val="2400"/>
                        <a:buFont typeface="Arial"/>
                        <a:buNone/>
                      </a:pPr>
                      <a:r>
                        <a:rPr lang="en-US" sz="2400" b="1" u="none" strike="noStrike" cap="none">
                          <a:solidFill>
                            <a:srgbClr val="FFC000"/>
                          </a:solidFill>
                          <a:latin typeface="Arial"/>
                          <a:ea typeface="Arial"/>
                          <a:cs typeface="Arial"/>
                          <a:sym typeface="Arial"/>
                        </a:rPr>
                        <a:t>Photos</a:t>
                      </a:r>
                      <a:endParaRPr sz="1400" u="none" strike="noStrike" cap="none"/>
                    </a:p>
                    <a:p>
                      <a:pPr marL="0" marR="0" lvl="0" indent="0" algn="l" rtl="0">
                        <a:lnSpc>
                          <a:spcPct val="100000"/>
                        </a:lnSpc>
                        <a:spcBef>
                          <a:spcPts val="0"/>
                        </a:spcBef>
                        <a:spcAft>
                          <a:spcPts val="0"/>
                        </a:spcAft>
                        <a:buClr>
                          <a:srgbClr val="D9D9D9"/>
                        </a:buClr>
                        <a:buSzPts val="2000"/>
                        <a:buFont typeface="Arial"/>
                        <a:buNone/>
                      </a:pPr>
                      <a:r>
                        <a:rPr lang="en-US" sz="2000" b="0" i="0" u="none" strike="noStrike" cap="none">
                          <a:solidFill>
                            <a:srgbClr val="D9D9D9"/>
                          </a:solidFill>
                          <a:latin typeface="Arial"/>
                          <a:ea typeface="Arial"/>
                          <a:cs typeface="Arial"/>
                          <a:sym typeface="Arial"/>
                        </a:rPr>
                        <a:t>You can add photos by dragging and dropping from your desktop, copy and paste, or by going to INSERT &gt; PICTURES. Resize images proportionally by holding down the SHIFT key and dragging one of the white corner handles (dots). For a professional-looking poster, do not distort your images by stretching them disproportionally.</a:t>
                      </a:r>
                      <a:endParaRPr sz="1400" u="none" strike="noStrike" cap="none"/>
                    </a:p>
                  </a:txBody>
                  <a:tcPr marL="156750" marR="78386" marT="137150" marB="45725">
                    <a:solidFill>
                      <a:srgbClr val="010101"/>
                    </a:solidFill>
                  </a:tcPr>
                </a:tc>
                <a:tc hMerge="1">
                  <a:txBody>
                    <a:bodyPr/>
                    <a:lstStyle/>
                    <a:p>
                      <a:endParaRPr lang="en-US"/>
                    </a:p>
                  </a:txBody>
                  <a:tcPr/>
                </a:tc>
                <a:extLst>
                  <a:ext uri="{0D108BD9-81ED-4DB2-BD59-A6C34878D82A}">
                    <a16:rowId xmlns:a16="http://schemas.microsoft.com/office/drawing/2014/main" val="10007"/>
                  </a:ext>
                </a:extLst>
              </a:tr>
              <a:tr h="2324125">
                <a:tc gridSpan="2">
                  <a:txBody>
                    <a:bodyPr/>
                    <a:lstStyle/>
                    <a:p>
                      <a:pPr marL="0" marR="0" lvl="0" indent="0" algn="l" rtl="0">
                        <a:lnSpc>
                          <a:spcPct val="100000"/>
                        </a:lnSpc>
                        <a:spcBef>
                          <a:spcPts val="0"/>
                        </a:spcBef>
                        <a:spcAft>
                          <a:spcPts val="0"/>
                        </a:spcAft>
                        <a:buClr>
                          <a:srgbClr val="000000"/>
                        </a:buClr>
                        <a:buSzPts val="2000"/>
                        <a:buFont typeface="Arial"/>
                        <a:buNone/>
                      </a:pPr>
                      <a:endParaRPr sz="2000" u="none" strike="noStrike" cap="none">
                        <a:solidFill>
                          <a:schemeClr val="lt1"/>
                        </a:solidFill>
                        <a:latin typeface="Arial"/>
                        <a:ea typeface="Arial"/>
                        <a:cs typeface="Arial"/>
                        <a:sym typeface="Arial"/>
                      </a:endParaRPr>
                    </a:p>
                  </a:txBody>
                  <a:tcPr marL="156750" marR="78386" marT="137150" marB="45725"/>
                </a:tc>
                <a:tc hMerge="1">
                  <a:txBody>
                    <a:bodyPr/>
                    <a:lstStyle/>
                    <a:p>
                      <a:endParaRPr lang="en-US"/>
                    </a:p>
                  </a:txBody>
                  <a:tcPr/>
                </a:tc>
                <a:extLst>
                  <a:ext uri="{0D108BD9-81ED-4DB2-BD59-A6C34878D82A}">
                    <a16:rowId xmlns:a16="http://schemas.microsoft.com/office/drawing/2014/main" val="10008"/>
                  </a:ext>
                </a:extLst>
              </a:tr>
              <a:tr h="1297575">
                <a:tc gridSpan="2">
                  <a:txBody>
                    <a:bodyPr/>
                    <a:lstStyle/>
                    <a:p>
                      <a:pPr marL="0" marR="0" lvl="0" indent="0" algn="l" rtl="0">
                        <a:lnSpc>
                          <a:spcPct val="100000"/>
                        </a:lnSpc>
                        <a:spcBef>
                          <a:spcPts val="0"/>
                        </a:spcBef>
                        <a:spcAft>
                          <a:spcPts val="0"/>
                        </a:spcAft>
                        <a:buClr>
                          <a:srgbClr val="FFC000"/>
                        </a:buClr>
                        <a:buSzPts val="2400"/>
                        <a:buFont typeface="Arial"/>
                        <a:buNone/>
                      </a:pPr>
                      <a:r>
                        <a:rPr lang="en-US" sz="2400" b="1" u="none" strike="noStrike" cap="none">
                          <a:solidFill>
                            <a:srgbClr val="FFC000"/>
                          </a:solidFill>
                          <a:latin typeface="Arial"/>
                          <a:ea typeface="Arial"/>
                          <a:cs typeface="Arial"/>
                          <a:sym typeface="Arial"/>
                        </a:rPr>
                        <a:t>Quality check your graphics</a:t>
                      </a:r>
                      <a:endParaRPr sz="1400" u="none" strike="noStrike" cap="none"/>
                    </a:p>
                    <a:p>
                      <a:pPr marL="0" marR="0" lvl="0" indent="0" algn="l" rtl="0">
                        <a:lnSpc>
                          <a:spcPct val="100000"/>
                        </a:lnSpc>
                        <a:spcBef>
                          <a:spcPts val="0"/>
                        </a:spcBef>
                        <a:spcAft>
                          <a:spcPts val="0"/>
                        </a:spcAft>
                        <a:buClr>
                          <a:srgbClr val="D9D9D9"/>
                        </a:buClr>
                        <a:buSzPts val="2000"/>
                        <a:buFont typeface="Arial"/>
                        <a:buNone/>
                      </a:pPr>
                      <a:r>
                        <a:rPr lang="en-US" sz="2000" u="none" strike="noStrike" cap="none">
                          <a:solidFill>
                            <a:srgbClr val="D9D9D9"/>
                          </a:solidFill>
                          <a:latin typeface="Arial"/>
                          <a:ea typeface="Arial"/>
                          <a:cs typeface="Arial"/>
                          <a:sym typeface="Arial"/>
                        </a:rPr>
                        <a:t>Zoom in and look at your images at 100%-200% magnification. If they look clear, they will print well. </a:t>
                      </a:r>
                      <a:endParaRPr sz="1400" u="none" strike="noStrike" cap="none"/>
                    </a:p>
                  </a:txBody>
                  <a:tcPr marL="156750" marR="78386" marT="137150" marB="45725">
                    <a:solidFill>
                      <a:srgbClr val="010101"/>
                    </a:solidFill>
                  </a:tcPr>
                </a:tc>
                <a:tc hMerge="1">
                  <a:txBody>
                    <a:bodyPr/>
                    <a:lstStyle/>
                    <a:p>
                      <a:endParaRPr lang="en-US"/>
                    </a:p>
                  </a:txBody>
                  <a:tcPr/>
                </a:tc>
                <a:extLst>
                  <a:ext uri="{0D108BD9-81ED-4DB2-BD59-A6C34878D82A}">
                    <a16:rowId xmlns:a16="http://schemas.microsoft.com/office/drawing/2014/main" val="10009"/>
                  </a:ext>
                </a:extLst>
              </a:tr>
              <a:tr h="3129100">
                <a:tc gridSpan="2">
                  <a:txBody>
                    <a:bodyPr/>
                    <a:lstStyle/>
                    <a:p>
                      <a:pPr marL="0" marR="0" lvl="0" indent="0" algn="l" rtl="0">
                        <a:lnSpc>
                          <a:spcPct val="100000"/>
                        </a:lnSpc>
                        <a:spcBef>
                          <a:spcPts val="0"/>
                        </a:spcBef>
                        <a:spcAft>
                          <a:spcPts val="0"/>
                        </a:spcAft>
                        <a:buClr>
                          <a:schemeClr val="dk1"/>
                        </a:buClr>
                        <a:buSzPts val="2000"/>
                        <a:buFont typeface="Calibri"/>
                        <a:buNone/>
                      </a:pPr>
                      <a:endParaRPr sz="2000" u="none" strike="noStrike" cap="none">
                        <a:solidFill>
                          <a:schemeClr val="lt1"/>
                        </a:solidFill>
                        <a:latin typeface="Arial"/>
                        <a:ea typeface="Arial"/>
                        <a:cs typeface="Arial"/>
                        <a:sym typeface="Arial"/>
                      </a:endParaRPr>
                    </a:p>
                  </a:txBody>
                  <a:tcPr marL="156750" marR="78386" marT="137150" marB="45725"/>
                </a:tc>
                <a:tc hMerge="1">
                  <a:txBody>
                    <a:bodyPr/>
                    <a:lstStyle/>
                    <a:p>
                      <a:endParaRPr lang="en-US"/>
                    </a:p>
                  </a:txBody>
                  <a:tcPr/>
                </a:tc>
                <a:extLst>
                  <a:ext uri="{0D108BD9-81ED-4DB2-BD59-A6C34878D82A}">
                    <a16:rowId xmlns:a16="http://schemas.microsoft.com/office/drawing/2014/main" val="10010"/>
                  </a:ext>
                </a:extLst>
              </a:tr>
            </a:tbl>
          </a:graphicData>
        </a:graphic>
      </p:graphicFrame>
      <p:graphicFrame>
        <p:nvGraphicFramePr>
          <p:cNvPr id="13" name="Google Shape;13;p2"/>
          <p:cNvGraphicFramePr/>
          <p:nvPr/>
        </p:nvGraphicFramePr>
        <p:xfrm>
          <a:off x="44191583" y="-24374"/>
          <a:ext cx="8083008" cy="34989430"/>
        </p:xfrm>
        <a:graphic>
          <a:graphicData uri="http://schemas.openxmlformats.org/drawingml/2006/table">
            <a:tbl>
              <a:tblPr firstRow="1" bandRow="1">
                <a:noFill/>
                <a:tableStyleId>{61980C8D-D5C7-4D1A-B9E7-307EBEE588F0}</a:tableStyleId>
              </a:tblPr>
              <a:tblGrid>
                <a:gridCol w="2866136">
                  <a:extLst>
                    <a:ext uri="{9D8B030D-6E8A-4147-A177-3AD203B41FA5}">
                      <a16:colId xmlns:a16="http://schemas.microsoft.com/office/drawing/2014/main" val="20000"/>
                    </a:ext>
                  </a:extLst>
                </a:gridCol>
                <a:gridCol w="1184186">
                  <a:extLst>
                    <a:ext uri="{9D8B030D-6E8A-4147-A177-3AD203B41FA5}">
                      <a16:colId xmlns:a16="http://schemas.microsoft.com/office/drawing/2014/main" val="20001"/>
                    </a:ext>
                  </a:extLst>
                </a:gridCol>
                <a:gridCol w="4032686">
                  <a:extLst>
                    <a:ext uri="{9D8B030D-6E8A-4147-A177-3AD203B41FA5}">
                      <a16:colId xmlns:a16="http://schemas.microsoft.com/office/drawing/2014/main" val="20002"/>
                    </a:ext>
                  </a:extLst>
                </a:gridCol>
              </a:tblGrid>
              <a:tr h="1756425">
                <a:tc gridSpan="3">
                  <a:txBody>
                    <a:bodyPr/>
                    <a:lstStyle/>
                    <a:p>
                      <a:pPr marL="0" marR="0" lvl="0" indent="0" algn="ctr" rtl="0">
                        <a:lnSpc>
                          <a:spcPct val="100000"/>
                        </a:lnSpc>
                        <a:spcBef>
                          <a:spcPts val="0"/>
                        </a:spcBef>
                        <a:spcAft>
                          <a:spcPts val="0"/>
                        </a:spcAft>
                        <a:buClr>
                          <a:srgbClr val="1F3A4E"/>
                        </a:buClr>
                        <a:buSzPts val="4000"/>
                        <a:buFont typeface="Arial Black"/>
                        <a:buNone/>
                      </a:pPr>
                      <a:r>
                        <a:rPr lang="en-US" sz="4000" b="0" u="none" strike="noStrike" cap="none">
                          <a:solidFill>
                            <a:srgbClr val="1F3A4E"/>
                          </a:solidFill>
                          <a:latin typeface="Arial Black"/>
                          <a:ea typeface="Arial Black"/>
                          <a:cs typeface="Arial Black"/>
                          <a:sym typeface="Arial Black"/>
                        </a:rPr>
                        <a:t>QUICK START GUIDE</a:t>
                      </a:r>
                      <a:br>
                        <a:rPr lang="en-US" sz="4000" b="0" u="none" strike="noStrike" cap="none">
                          <a:solidFill>
                            <a:srgbClr val="1F3A4E"/>
                          </a:solidFill>
                          <a:latin typeface="Arial Black"/>
                          <a:ea typeface="Arial Black"/>
                          <a:cs typeface="Arial Black"/>
                          <a:sym typeface="Arial Black"/>
                        </a:rPr>
                      </a:br>
                      <a:r>
                        <a:rPr lang="en-US" sz="3200" b="1" u="none" strike="noStrike" cap="none">
                          <a:solidFill>
                            <a:srgbClr val="FF0000"/>
                          </a:solidFill>
                          <a:latin typeface="Trebuchet MS"/>
                          <a:ea typeface="Trebuchet MS"/>
                          <a:cs typeface="Trebuchet MS"/>
                          <a:sym typeface="Trebuchet MS"/>
                        </a:rPr>
                        <a:t>(THIS SIDEBAR WILL NOT PRINT)</a:t>
                      </a:r>
                      <a:endParaRPr sz="4000" b="1" u="none" strike="noStrike" cap="none">
                        <a:solidFill>
                          <a:schemeClr val="lt1"/>
                        </a:solidFill>
                        <a:latin typeface="Trebuchet MS"/>
                        <a:ea typeface="Trebuchet MS"/>
                        <a:cs typeface="Trebuchet MS"/>
                        <a:sym typeface="Trebuchet MS"/>
                      </a:endParaRPr>
                    </a:p>
                  </a:txBody>
                  <a:tcPr marL="156750" marR="78386" marT="137150" marB="45725">
                    <a:solidFill>
                      <a:srgbClr val="FFC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563100">
                <a:tc gridSpan="3">
                  <a:txBody>
                    <a:bodyPr/>
                    <a:lstStyle/>
                    <a:p>
                      <a:pPr marL="0" marR="0" lvl="0" indent="0" algn="l" rtl="0">
                        <a:lnSpc>
                          <a:spcPct val="100000"/>
                        </a:lnSpc>
                        <a:spcBef>
                          <a:spcPts val="0"/>
                        </a:spcBef>
                        <a:spcAft>
                          <a:spcPts val="0"/>
                        </a:spcAft>
                        <a:buClr>
                          <a:srgbClr val="000000"/>
                        </a:buClr>
                        <a:buSzPts val="2800"/>
                        <a:buFont typeface="Arial"/>
                        <a:buNone/>
                      </a:pPr>
                      <a:r>
                        <a:rPr lang="en-US" sz="2800" b="1" u="none" strike="noStrike" cap="none">
                          <a:solidFill>
                            <a:srgbClr val="FFC000"/>
                          </a:solidFill>
                          <a:latin typeface="Arial"/>
                          <a:ea typeface="Arial"/>
                          <a:cs typeface="Arial"/>
                          <a:sym typeface="Arial"/>
                        </a:rPr>
                        <a:t>How to change the template colors</a:t>
                      </a:r>
                      <a:endParaRPr sz="1400" u="none" strike="noStrike" cap="none"/>
                    </a:p>
                    <a:p>
                      <a:pPr marL="0" marR="0" lvl="0" indent="0" algn="l" rtl="0">
                        <a:lnSpc>
                          <a:spcPct val="100000"/>
                        </a:lnSpc>
                        <a:spcBef>
                          <a:spcPts val="0"/>
                        </a:spcBef>
                        <a:spcAft>
                          <a:spcPts val="0"/>
                        </a:spcAft>
                        <a:buClr>
                          <a:srgbClr val="000000"/>
                        </a:buClr>
                        <a:buSzPts val="2400"/>
                        <a:buFont typeface="Arial"/>
                        <a:buNone/>
                      </a:pPr>
                      <a:r>
                        <a:rPr lang="en-US" sz="2400" b="0" u="none" strike="noStrike" cap="none">
                          <a:solidFill>
                            <a:srgbClr val="D9D9D9"/>
                          </a:solidFill>
                          <a:latin typeface="Arial"/>
                          <a:ea typeface="Arial"/>
                          <a:cs typeface="Arial"/>
                          <a:sym typeface="Arial"/>
                        </a:rPr>
                        <a:t>You can change the overall template color theme by clicking on the COLORS dropdown menu under the DESIGN tab. You can see a tutorial here: </a:t>
                      </a:r>
                      <a:r>
                        <a:rPr lang="en-US" sz="2400" u="sng" strike="noStrike" cap="none">
                          <a:solidFill>
                            <a:srgbClr val="FFC000"/>
                          </a:solidFill>
                          <a:hlinkClick r:id="rId3">
                            <a:extLst>
                              <a:ext uri="{A12FA001-AC4F-418D-AE19-62706E023703}">
                                <ahyp:hlinkClr xmlns:ahyp="http://schemas.microsoft.com/office/drawing/2018/hyperlinkcolor" val="tx"/>
                              </a:ext>
                            </a:extLst>
                          </a:hlinkClick>
                        </a:rPr>
                        <a:t>https://www.posterpresentations.com/how-to-change-the-research-poster-template-colors.html</a:t>
                      </a:r>
                      <a:endParaRPr sz="2400" u="none" strike="noStrike" cap="none">
                        <a:solidFill>
                          <a:srgbClr val="FFC000"/>
                        </a:solidFill>
                      </a:endParaRPr>
                    </a:p>
                    <a:p>
                      <a:pPr marL="0" marR="0" lvl="0" indent="0" algn="l" rtl="0">
                        <a:lnSpc>
                          <a:spcPct val="100000"/>
                        </a:lnSpc>
                        <a:spcBef>
                          <a:spcPts val="0"/>
                        </a:spcBef>
                        <a:spcAft>
                          <a:spcPts val="0"/>
                        </a:spcAft>
                        <a:buClr>
                          <a:srgbClr val="000000"/>
                        </a:buClr>
                        <a:buSzPts val="2400"/>
                        <a:buFont typeface="Arial"/>
                        <a:buNone/>
                      </a:pPr>
                      <a:endParaRPr sz="2400" b="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u="none" strike="noStrike" cap="none">
                          <a:solidFill>
                            <a:srgbClr val="D9D9D9"/>
                          </a:solidFill>
                          <a:latin typeface="Arial"/>
                          <a:ea typeface="Arial"/>
                          <a:cs typeface="Arial"/>
                          <a:sym typeface="Arial"/>
                        </a:rPr>
                        <a:t>You can also manually change the color of individual elements by going to VIEW &gt; SLIDE MASTER. On the left side of your screen select the background master where you can change the template background, column sizes, etc. </a:t>
                      </a:r>
                      <a:endParaRPr sz="1400" u="none" strike="noStrike" cap="none"/>
                    </a:p>
                    <a:p>
                      <a:pPr marL="0" marR="0" lvl="0" indent="0" algn="l" rtl="0">
                        <a:lnSpc>
                          <a:spcPct val="100000"/>
                        </a:lnSpc>
                        <a:spcBef>
                          <a:spcPts val="0"/>
                        </a:spcBef>
                        <a:spcAft>
                          <a:spcPts val="0"/>
                        </a:spcAft>
                        <a:buClr>
                          <a:srgbClr val="000000"/>
                        </a:buClr>
                        <a:buSzPts val="2400"/>
                        <a:buFont typeface="Arial"/>
                        <a:buNone/>
                      </a:pPr>
                      <a:endParaRPr sz="2400" b="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b="0" u="none" strike="noStrike" cap="none">
                          <a:solidFill>
                            <a:srgbClr val="D9D9D9"/>
                          </a:solidFill>
                          <a:latin typeface="Arial"/>
                          <a:ea typeface="Arial"/>
                          <a:cs typeface="Arial"/>
                          <a:sym typeface="Arial"/>
                        </a:rPr>
                        <a:t>After you finish working on the SLIDE MASTER, it is important that you go to VIEW &gt; NORMAL to continue working on your poster. </a:t>
                      </a:r>
                      <a:endParaRPr sz="1400" u="none" strike="noStrike" cap="none"/>
                    </a:p>
                  </a:txBody>
                  <a:tcPr marL="156750" marR="78386" marT="137150" marB="45725">
                    <a:solidFill>
                      <a:schemeClr val="dk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667725">
                <a:tc gridSpan="3">
                  <a:txBody>
                    <a:bodyPr/>
                    <a:lstStyle/>
                    <a:p>
                      <a:pPr marL="0" marR="0" lvl="0" indent="0" algn="l" rtl="0">
                        <a:lnSpc>
                          <a:spcPct val="100000"/>
                        </a:lnSpc>
                        <a:spcBef>
                          <a:spcPts val="0"/>
                        </a:spcBef>
                        <a:spcAft>
                          <a:spcPts val="0"/>
                        </a:spcAft>
                        <a:buClr>
                          <a:srgbClr val="000000"/>
                        </a:buClr>
                        <a:buSzPts val="2800"/>
                        <a:buFont typeface="Arial"/>
                        <a:buNone/>
                      </a:pPr>
                      <a:r>
                        <a:rPr lang="en-US" sz="2800" b="1" u="none" strike="noStrike" cap="none">
                          <a:solidFill>
                            <a:srgbClr val="FFC000"/>
                          </a:solidFill>
                          <a:latin typeface="Arial"/>
                          <a:ea typeface="Arial"/>
                          <a:cs typeface="Arial"/>
                          <a:sym typeface="Arial"/>
                        </a:rPr>
                        <a:t>How to change the column layout configuration</a:t>
                      </a:r>
                      <a:endParaRPr sz="1400" u="none" strike="noStrike" cap="none"/>
                    </a:p>
                    <a:p>
                      <a:pPr marL="0" marR="0" lvl="0" indent="0" algn="l" rtl="0">
                        <a:lnSpc>
                          <a:spcPct val="100000"/>
                        </a:lnSpc>
                        <a:spcBef>
                          <a:spcPts val="0"/>
                        </a:spcBef>
                        <a:spcAft>
                          <a:spcPts val="0"/>
                        </a:spcAft>
                        <a:buClr>
                          <a:srgbClr val="000000"/>
                        </a:buClr>
                        <a:buSzPts val="2400"/>
                        <a:buFont typeface="Arial"/>
                        <a:buNone/>
                      </a:pPr>
                      <a:r>
                        <a:rPr lang="en-US" sz="2400" u="none" strike="noStrike" cap="none">
                          <a:solidFill>
                            <a:srgbClr val="D9D9D9"/>
                          </a:solidFill>
                          <a:latin typeface="Arial"/>
                          <a:ea typeface="Arial"/>
                          <a:cs typeface="Arial"/>
                          <a:sym typeface="Arial"/>
                        </a:rPr>
                        <a:t>You can manually change the configuration on the columns by going to VIEW &gt; SLIDE MASTER. You can delete columns, resize them or modify them as needed for your layout. </a:t>
                      </a:r>
                      <a:endParaRPr sz="1400" u="none" strike="noStrike" cap="none"/>
                    </a:p>
                    <a:p>
                      <a:pPr marL="0" marR="0" lvl="0" indent="0" algn="l" rtl="0">
                        <a:lnSpc>
                          <a:spcPct val="100000"/>
                        </a:lnSpc>
                        <a:spcBef>
                          <a:spcPts val="0"/>
                        </a:spcBef>
                        <a:spcAft>
                          <a:spcPts val="0"/>
                        </a:spcAft>
                        <a:buClr>
                          <a:srgbClr val="D9D9D9"/>
                        </a:buClr>
                        <a:buSzPts val="2400"/>
                        <a:buFont typeface="Arial"/>
                        <a:buNone/>
                      </a:pPr>
                      <a:r>
                        <a:rPr lang="en-US" sz="2400" u="none" strike="noStrike" cap="none">
                          <a:solidFill>
                            <a:srgbClr val="D9D9D9"/>
                          </a:solidFill>
                          <a:latin typeface="Arial"/>
                          <a:ea typeface="Arial"/>
                          <a:cs typeface="Arial"/>
                          <a:sym typeface="Arial"/>
                        </a:rPr>
                        <a:t>You can see a tutorial here: </a:t>
                      </a:r>
                      <a:r>
                        <a:rPr lang="en-US" sz="2400" u="sng" strike="noStrike" cap="none">
                          <a:solidFill>
                            <a:srgbClr val="FFC000"/>
                          </a:solidFill>
                          <a:latin typeface="Arial"/>
                          <a:ea typeface="Arial"/>
                          <a:cs typeface="Arial"/>
                          <a:sym typeface="Arial"/>
                        </a:rPr>
                        <a:t>https://www.posterpresentations.com/how-to-change-the-column-configuration.html</a:t>
                      </a:r>
                      <a:endParaRPr sz="9800" u="sng" strike="noStrike" cap="none">
                        <a:solidFill>
                          <a:srgbClr val="FFC000"/>
                        </a:solidFill>
                      </a:endParaRPr>
                    </a:p>
                  </a:txBody>
                  <a:tcPr marL="156750" marR="78386" marT="137150" marB="45725">
                    <a:solidFill>
                      <a:schemeClr val="dk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177075">
                <a:tc gridSpan="2">
                  <a:txBody>
                    <a:bodyPr/>
                    <a:lstStyle/>
                    <a:p>
                      <a:pPr marL="0" marR="0" lvl="0" indent="0" algn="l" rtl="0">
                        <a:lnSpc>
                          <a:spcPct val="100000"/>
                        </a:lnSpc>
                        <a:spcBef>
                          <a:spcPts val="0"/>
                        </a:spcBef>
                        <a:spcAft>
                          <a:spcPts val="0"/>
                        </a:spcAft>
                        <a:buClr>
                          <a:schemeClr val="dk1"/>
                        </a:buClr>
                        <a:buSzPts val="2400"/>
                        <a:buFont typeface="Calibri"/>
                        <a:buNone/>
                      </a:pPr>
                      <a:endParaRPr sz="2400" u="none" strike="noStrike" cap="none">
                        <a:solidFill>
                          <a:srgbClr val="D9D9D9"/>
                        </a:solidFill>
                        <a:latin typeface="Arial"/>
                        <a:ea typeface="Arial"/>
                        <a:cs typeface="Arial"/>
                        <a:sym typeface="Arial"/>
                      </a:endParaRPr>
                    </a:p>
                  </a:txBody>
                  <a:tcPr marL="156750" marR="78386" marT="137150" marB="45725"/>
                </a:tc>
                <a:tc hMerge="1">
                  <a:txBody>
                    <a:bodyPr/>
                    <a:lstStyle/>
                    <a:p>
                      <a:endParaRPr lang="en-US"/>
                    </a:p>
                  </a:txBody>
                  <a:tcPr/>
                </a:tc>
                <a:tc rowSpan="2">
                  <a:txBody>
                    <a:bodyPr/>
                    <a:lstStyle/>
                    <a:p>
                      <a:pPr marL="0" marR="0" lvl="0" indent="0" algn="l" rtl="0">
                        <a:lnSpc>
                          <a:spcPct val="100000"/>
                        </a:lnSpc>
                        <a:spcBef>
                          <a:spcPts val="0"/>
                        </a:spcBef>
                        <a:spcAft>
                          <a:spcPts val="0"/>
                        </a:spcAft>
                        <a:buClr>
                          <a:srgbClr val="FFC000"/>
                        </a:buClr>
                        <a:buSzPts val="2800"/>
                        <a:buFont typeface="Arial"/>
                        <a:buNone/>
                      </a:pPr>
                      <a:r>
                        <a:rPr lang="en-US" sz="2800" b="1" u="none" strike="noStrike" cap="none">
                          <a:solidFill>
                            <a:srgbClr val="FFC000"/>
                          </a:solidFill>
                          <a:latin typeface="Arial"/>
                          <a:ea typeface="Arial"/>
                          <a:cs typeface="Arial"/>
                          <a:sym typeface="Arial"/>
                        </a:rPr>
                        <a:t>How to hide the QUICK START GUIDE bars from the sides of the template</a:t>
                      </a:r>
                      <a:endParaRPr sz="1400" u="none" strike="noStrike" cap="none"/>
                    </a:p>
                    <a:p>
                      <a:pPr marL="0" marR="0" lvl="0" indent="0" algn="l" rtl="0">
                        <a:lnSpc>
                          <a:spcPct val="100000"/>
                        </a:lnSpc>
                        <a:spcBef>
                          <a:spcPts val="0"/>
                        </a:spcBef>
                        <a:spcAft>
                          <a:spcPts val="0"/>
                        </a:spcAft>
                        <a:buClr>
                          <a:srgbClr val="D9D9D9"/>
                        </a:buClr>
                        <a:buSzPts val="2400"/>
                        <a:buFont typeface="Arial"/>
                        <a:buNone/>
                      </a:pPr>
                      <a:r>
                        <a:rPr lang="en-US" sz="2400" u="none" strike="noStrike" cap="none">
                          <a:solidFill>
                            <a:srgbClr val="D9D9D9"/>
                          </a:solidFill>
                          <a:latin typeface="Arial"/>
                          <a:ea typeface="Arial"/>
                          <a:cs typeface="Arial"/>
                          <a:sym typeface="Arial"/>
                        </a:rPr>
                        <a:t>The Quick Start Guides </a:t>
                      </a:r>
                      <a:r>
                        <a:rPr lang="en-US" sz="2400" u="sng" strike="noStrike" cap="none">
                          <a:solidFill>
                            <a:srgbClr val="D9D9D9"/>
                          </a:solidFill>
                          <a:latin typeface="Arial"/>
                          <a:ea typeface="Arial"/>
                          <a:cs typeface="Arial"/>
                          <a:sym typeface="Arial"/>
                        </a:rPr>
                        <a:t>are outside the template’s printable area</a:t>
                      </a:r>
                      <a:r>
                        <a:rPr lang="en-US" sz="2400" u="none" strike="noStrike" cap="none">
                          <a:solidFill>
                            <a:srgbClr val="D9D9D9"/>
                          </a:solidFill>
                          <a:latin typeface="Arial"/>
                          <a:ea typeface="Arial"/>
                          <a:cs typeface="Arial"/>
                          <a:sym typeface="Arial"/>
                        </a:rPr>
                        <a:t> and they will not be on the printed poster. </a:t>
                      </a:r>
                      <a:endParaRPr sz="1400" u="none" strike="noStrike" cap="none"/>
                    </a:p>
                    <a:p>
                      <a:pPr marL="0" marR="0" lvl="0" indent="0" algn="l" rtl="0">
                        <a:lnSpc>
                          <a:spcPct val="100000"/>
                        </a:lnSpc>
                        <a:spcBef>
                          <a:spcPts val="0"/>
                        </a:spcBef>
                        <a:spcAft>
                          <a:spcPts val="0"/>
                        </a:spcAft>
                        <a:buClr>
                          <a:schemeClr val="dk1"/>
                        </a:buClr>
                        <a:buSzPts val="2400"/>
                        <a:buFont typeface="Calibri"/>
                        <a:buNone/>
                      </a:pPr>
                      <a:endParaRPr sz="240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rgbClr val="D9D9D9"/>
                        </a:buClr>
                        <a:buSzPts val="2400"/>
                        <a:buFont typeface="Arial"/>
                        <a:buNone/>
                      </a:pPr>
                      <a:r>
                        <a:rPr lang="en-US" sz="2400" u="none" strike="noStrike" cap="none">
                          <a:solidFill>
                            <a:srgbClr val="D9D9D9"/>
                          </a:solidFill>
                          <a:latin typeface="Arial"/>
                          <a:ea typeface="Arial"/>
                          <a:cs typeface="Arial"/>
                          <a:sym typeface="Arial"/>
                        </a:rPr>
                        <a:t>If you create a PDF file from your template, the guides will not be included.</a:t>
                      </a:r>
                      <a:endParaRPr sz="1400" u="none" strike="noStrike" cap="none"/>
                    </a:p>
                    <a:p>
                      <a:pPr marL="0" marR="0" lvl="0" indent="0" algn="l" rtl="0">
                        <a:lnSpc>
                          <a:spcPct val="100000"/>
                        </a:lnSpc>
                        <a:spcBef>
                          <a:spcPts val="0"/>
                        </a:spcBef>
                        <a:spcAft>
                          <a:spcPts val="0"/>
                        </a:spcAft>
                        <a:buClr>
                          <a:schemeClr val="dk1"/>
                        </a:buClr>
                        <a:buSzPts val="2400"/>
                        <a:buFont typeface="Calibri"/>
                        <a:buNone/>
                      </a:pPr>
                      <a:endParaRPr sz="240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rgbClr val="D9D9D9"/>
                        </a:buClr>
                        <a:buSzPts val="2400"/>
                        <a:buFont typeface="Arial"/>
                        <a:buNone/>
                      </a:pPr>
                      <a:r>
                        <a:rPr lang="en-US" sz="2400" u="none" strike="noStrike" cap="none">
                          <a:solidFill>
                            <a:srgbClr val="D9D9D9"/>
                          </a:solidFill>
                          <a:latin typeface="Arial"/>
                          <a:ea typeface="Arial"/>
                          <a:cs typeface="Arial"/>
                          <a:sym typeface="Arial"/>
                        </a:rPr>
                        <a:t>To hide the guides click on the </a:t>
                      </a:r>
                      <a:r>
                        <a:rPr lang="en-US" sz="2400" b="1" u="none" strike="noStrike" cap="none">
                          <a:solidFill>
                            <a:srgbClr val="D9D9D9"/>
                          </a:solidFill>
                          <a:latin typeface="Arial"/>
                          <a:ea typeface="Arial"/>
                          <a:cs typeface="Arial"/>
                          <a:sym typeface="Arial"/>
                        </a:rPr>
                        <a:t>Home</a:t>
                      </a:r>
                      <a:r>
                        <a:rPr lang="en-US" sz="2400" u="none" strike="noStrike" cap="none">
                          <a:solidFill>
                            <a:srgbClr val="D9D9D9"/>
                          </a:solidFill>
                          <a:latin typeface="Arial"/>
                          <a:ea typeface="Arial"/>
                          <a:cs typeface="Arial"/>
                          <a:sym typeface="Arial"/>
                        </a:rPr>
                        <a:t> tab (top of the screen) and then click on the </a:t>
                      </a:r>
                      <a:r>
                        <a:rPr lang="en-US" sz="2400" b="1" u="none" strike="noStrike" cap="none">
                          <a:solidFill>
                            <a:srgbClr val="D9D9D9"/>
                          </a:solidFill>
                          <a:latin typeface="Arial"/>
                          <a:ea typeface="Arial"/>
                          <a:cs typeface="Arial"/>
                          <a:sym typeface="Arial"/>
                        </a:rPr>
                        <a:t>Layout</a:t>
                      </a:r>
                      <a:r>
                        <a:rPr lang="en-US" sz="2400" u="none" strike="noStrike" cap="none">
                          <a:solidFill>
                            <a:srgbClr val="D9D9D9"/>
                          </a:solidFill>
                          <a:latin typeface="Arial"/>
                          <a:ea typeface="Arial"/>
                          <a:cs typeface="Arial"/>
                          <a:sym typeface="Arial"/>
                        </a:rPr>
                        <a:t> button below to see the available layouts. Choose the </a:t>
                      </a:r>
                      <a:r>
                        <a:rPr lang="en-US" sz="2400" b="1" u="none" strike="noStrike" cap="none">
                          <a:solidFill>
                            <a:srgbClr val="D9D9D9"/>
                          </a:solidFill>
                          <a:latin typeface="Arial"/>
                          <a:ea typeface="Arial"/>
                          <a:cs typeface="Arial"/>
                          <a:sym typeface="Arial"/>
                        </a:rPr>
                        <a:t>Without Guides </a:t>
                      </a:r>
                      <a:r>
                        <a:rPr lang="en-US" sz="2400" b="0" u="none" strike="noStrike" cap="none">
                          <a:solidFill>
                            <a:srgbClr val="D9D9D9"/>
                          </a:solidFill>
                          <a:latin typeface="Arial"/>
                          <a:ea typeface="Arial"/>
                          <a:cs typeface="Arial"/>
                          <a:sym typeface="Arial"/>
                        </a:rPr>
                        <a:t>layout</a:t>
                      </a:r>
                      <a:r>
                        <a:rPr lang="en-US" sz="2400" u="none" strike="noStrike" cap="none">
                          <a:solidFill>
                            <a:srgbClr val="D9D9D9"/>
                          </a:solidFill>
                          <a:latin typeface="Arial"/>
                          <a:ea typeface="Arial"/>
                          <a:cs typeface="Arial"/>
                          <a:sym typeface="Arial"/>
                        </a:rPr>
                        <a:t>.</a:t>
                      </a:r>
                      <a:endParaRPr sz="2400" u="none" strike="noStrike" cap="none">
                        <a:solidFill>
                          <a:srgbClr val="D9D9D9"/>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400"/>
                        <a:buFont typeface="Calibri"/>
                        <a:buNone/>
                      </a:pPr>
                      <a:endParaRPr sz="2400" u="none" strike="noStrike" cap="none">
                        <a:solidFill>
                          <a:srgbClr val="D9D9D9"/>
                        </a:solidFill>
                        <a:latin typeface="Arial"/>
                        <a:ea typeface="Arial"/>
                        <a:cs typeface="Arial"/>
                        <a:sym typeface="Arial"/>
                      </a:endParaRPr>
                    </a:p>
                  </a:txBody>
                  <a:tcPr marL="156750" marR="78386" marT="137150" marB="45725">
                    <a:solidFill>
                      <a:srgbClr val="010101"/>
                    </a:solidFill>
                  </a:tcPr>
                </a:tc>
                <a:extLst>
                  <a:ext uri="{0D108BD9-81ED-4DB2-BD59-A6C34878D82A}">
                    <a16:rowId xmlns:a16="http://schemas.microsoft.com/office/drawing/2014/main" val="10003"/>
                  </a:ext>
                </a:extLst>
              </a:tr>
              <a:tr h="2888325">
                <a:tc gridSpan="2">
                  <a:txBody>
                    <a:bodyPr/>
                    <a:lstStyle/>
                    <a:p>
                      <a:pPr marL="0" marR="0" lvl="0" indent="0" algn="l" rtl="0">
                        <a:lnSpc>
                          <a:spcPct val="100000"/>
                        </a:lnSpc>
                        <a:spcBef>
                          <a:spcPts val="0"/>
                        </a:spcBef>
                        <a:spcAft>
                          <a:spcPts val="0"/>
                        </a:spcAft>
                        <a:buClr>
                          <a:schemeClr val="dk1"/>
                        </a:buClr>
                        <a:buSzPts val="2400"/>
                        <a:buFont typeface="Calibri"/>
                        <a:buNone/>
                      </a:pPr>
                      <a:endParaRPr sz="2400" u="none" strike="noStrike" cap="none">
                        <a:solidFill>
                          <a:srgbClr val="D9D9D9"/>
                        </a:solidFill>
                        <a:latin typeface="Arial"/>
                        <a:ea typeface="Arial"/>
                        <a:cs typeface="Arial"/>
                        <a:sym typeface="Arial"/>
                      </a:endParaRPr>
                    </a:p>
                  </a:txBody>
                  <a:tcPr marL="156750" marR="78386" marT="137150" marB="45725">
                    <a:solidFill>
                      <a:srgbClr val="010101"/>
                    </a:solidFill>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4"/>
                  </a:ext>
                </a:extLst>
              </a:tr>
              <a:tr h="3781425">
                <a:tc gridSpan="2">
                  <a:txBody>
                    <a:bodyPr/>
                    <a:lstStyle/>
                    <a:p>
                      <a:pPr marL="0" marR="0" lvl="0" indent="0" algn="l" rtl="0">
                        <a:lnSpc>
                          <a:spcPct val="100000"/>
                        </a:lnSpc>
                        <a:spcBef>
                          <a:spcPts val="0"/>
                        </a:spcBef>
                        <a:spcAft>
                          <a:spcPts val="0"/>
                        </a:spcAft>
                        <a:buClr>
                          <a:srgbClr val="000000"/>
                        </a:buClr>
                        <a:buSzPts val="2800"/>
                        <a:buFont typeface="Arial"/>
                        <a:buNone/>
                      </a:pPr>
                      <a:r>
                        <a:rPr lang="en-US" sz="2800" b="1" u="none" strike="noStrike" cap="none">
                          <a:solidFill>
                            <a:srgbClr val="FFC000"/>
                          </a:solidFill>
                          <a:latin typeface="Arial"/>
                          <a:ea typeface="Arial"/>
                          <a:cs typeface="Arial"/>
                          <a:sym typeface="Arial"/>
                        </a:rPr>
                        <a:t>How to preview your poster prior to printing</a:t>
                      </a:r>
                      <a:endParaRPr sz="2800" b="1" u="none" strike="noStrike" cap="none">
                        <a:solidFill>
                          <a:srgbClr val="FFC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r>
                        <a:rPr lang="en-US" sz="2400" u="none" strike="noStrike" cap="none">
                          <a:solidFill>
                            <a:srgbClr val="D9D9D9"/>
                          </a:solidFill>
                          <a:latin typeface="Arial"/>
                          <a:ea typeface="Arial"/>
                          <a:cs typeface="Arial"/>
                          <a:sym typeface="Arial"/>
                        </a:rPr>
                        <a:t>You can preview your poster at any time by pressing the </a:t>
                      </a:r>
                      <a:r>
                        <a:rPr lang="en-US" sz="2400" u="none" strike="noStrike" cap="none">
                          <a:solidFill>
                            <a:srgbClr val="FFC000"/>
                          </a:solidFill>
                          <a:latin typeface="Arial"/>
                          <a:ea typeface="Arial"/>
                          <a:cs typeface="Arial"/>
                          <a:sym typeface="Arial"/>
                        </a:rPr>
                        <a:t>F5 key</a:t>
                      </a:r>
                      <a:r>
                        <a:rPr lang="en-US" sz="2400" u="none" strike="noStrike" cap="none">
                          <a:solidFill>
                            <a:srgbClr val="D9D9D9"/>
                          </a:solidFill>
                          <a:latin typeface="Arial"/>
                          <a:ea typeface="Arial"/>
                          <a:cs typeface="Arial"/>
                          <a:sym typeface="Arial"/>
                        </a:rPr>
                        <a:t> on your keyboard. You will see on the screen what's on your poster and how it should look when printed. Press the </a:t>
                      </a:r>
                      <a:r>
                        <a:rPr lang="en-US" sz="2400" u="none" strike="noStrike" cap="none">
                          <a:solidFill>
                            <a:srgbClr val="FFC000"/>
                          </a:solidFill>
                          <a:latin typeface="Arial"/>
                          <a:ea typeface="Arial"/>
                          <a:cs typeface="Arial"/>
                          <a:sym typeface="Arial"/>
                        </a:rPr>
                        <a:t>ESC key </a:t>
                      </a:r>
                      <a:r>
                        <a:rPr lang="en-US" sz="2400" u="none" strike="noStrike" cap="none">
                          <a:solidFill>
                            <a:srgbClr val="D9D9D9"/>
                          </a:solidFill>
                          <a:latin typeface="Arial"/>
                          <a:ea typeface="Arial"/>
                          <a:cs typeface="Arial"/>
                          <a:sym typeface="Arial"/>
                        </a:rPr>
                        <a:t>to exit Preview.</a:t>
                      </a:r>
                      <a:endParaRPr sz="1400" u="none" strike="noStrike" cap="none"/>
                    </a:p>
                  </a:txBody>
                  <a:tcPr marL="156750" marR="78386" marT="137150" marB="45725">
                    <a:solidFill>
                      <a:srgbClr val="010101"/>
                    </a:solidFill>
                  </a:tcPr>
                </a:tc>
                <a:tc h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1500"/>
                        <a:buFont typeface="Arial"/>
                        <a:buNone/>
                      </a:pPr>
                      <a:r>
                        <a:rPr lang="en-US" sz="11500" b="1" u="none" strike="noStrike" cap="none">
                          <a:solidFill>
                            <a:srgbClr val="D9D9D9"/>
                          </a:solidFill>
                          <a:latin typeface="Arial"/>
                          <a:ea typeface="Arial"/>
                          <a:cs typeface="Arial"/>
                          <a:sym typeface="Arial"/>
                        </a:rPr>
                        <a:t>F5</a:t>
                      </a:r>
                      <a:r>
                        <a:rPr lang="en-US" sz="2400" u="none" strike="noStrike" cap="none">
                          <a:solidFill>
                            <a:srgbClr val="D9D9D9"/>
                          </a:solidFill>
                          <a:latin typeface="Arial"/>
                          <a:ea typeface="Arial"/>
                          <a:cs typeface="Arial"/>
                          <a:sym typeface="Arial"/>
                        </a:rPr>
                        <a:t> </a:t>
                      </a:r>
                      <a:endParaRPr sz="9800" u="none" strike="noStrike" cap="none"/>
                    </a:p>
                  </a:txBody>
                  <a:tcPr marL="156750" marR="78386" marT="137150" marB="45725" anchor="ctr">
                    <a:solidFill>
                      <a:srgbClr val="0C0C0C"/>
                    </a:solidFill>
                  </a:tcPr>
                </a:tc>
                <a:extLst>
                  <a:ext uri="{0D108BD9-81ED-4DB2-BD59-A6C34878D82A}">
                    <a16:rowId xmlns:a16="http://schemas.microsoft.com/office/drawing/2014/main" val="10005"/>
                  </a:ext>
                </a:extLst>
              </a:tr>
              <a:tr h="5674000">
                <a:tc gridSpan="3">
                  <a:txBody>
                    <a:bodyPr/>
                    <a:lstStyle/>
                    <a:p>
                      <a:pPr marL="0" marR="0" lvl="0" indent="0" algn="l" rtl="0">
                        <a:lnSpc>
                          <a:spcPct val="100000"/>
                        </a:lnSpc>
                        <a:spcBef>
                          <a:spcPts val="0"/>
                        </a:spcBef>
                        <a:spcAft>
                          <a:spcPts val="0"/>
                        </a:spcAft>
                        <a:buClr>
                          <a:srgbClr val="FFC000"/>
                        </a:buClr>
                        <a:buSzPts val="2800"/>
                        <a:buFont typeface="Arial"/>
                        <a:buNone/>
                      </a:pPr>
                      <a:r>
                        <a:rPr lang="en-US" sz="2800" b="1" u="none" strike="noStrike" cap="none">
                          <a:solidFill>
                            <a:srgbClr val="FFC000"/>
                          </a:solidFill>
                          <a:latin typeface="Arial"/>
                          <a:ea typeface="Arial"/>
                          <a:cs typeface="Arial"/>
                          <a:sym typeface="Arial"/>
                        </a:rPr>
                        <a:t>How to print your poster</a:t>
                      </a:r>
                      <a:endParaRPr sz="1400" u="none" strike="noStrike" cap="none"/>
                    </a:p>
                    <a:p>
                      <a:pPr marL="0" marR="0" lvl="0" indent="0" algn="l" rtl="0">
                        <a:lnSpc>
                          <a:spcPct val="100000"/>
                        </a:lnSpc>
                        <a:spcBef>
                          <a:spcPts val="0"/>
                        </a:spcBef>
                        <a:spcAft>
                          <a:spcPts val="0"/>
                        </a:spcAft>
                        <a:buClr>
                          <a:srgbClr val="D9D9D9"/>
                        </a:buClr>
                        <a:buSzPts val="2400"/>
                        <a:buFont typeface="Arial"/>
                        <a:buNone/>
                      </a:pPr>
                      <a:r>
                        <a:rPr lang="en-US" sz="2400" u="none" strike="noStrike" cap="none">
                          <a:solidFill>
                            <a:srgbClr val="D9D9D9"/>
                          </a:solidFill>
                          <a:latin typeface="Arial"/>
                          <a:ea typeface="Arial"/>
                          <a:cs typeface="Arial"/>
                          <a:sym typeface="Arial"/>
                        </a:rPr>
                        <a:t>When you are ready to have your poster printed go online to </a:t>
                      </a:r>
                      <a:r>
                        <a:rPr lang="en-US" sz="2400" u="none" strike="noStrike" cap="none">
                          <a:solidFill>
                            <a:srgbClr val="FFC000"/>
                          </a:solidFill>
                          <a:latin typeface="Arial"/>
                          <a:ea typeface="Arial"/>
                          <a:cs typeface="Arial"/>
                          <a:sym typeface="Arial"/>
                        </a:rPr>
                        <a:t>PosterPresentations.com</a:t>
                      </a:r>
                      <a:r>
                        <a:rPr lang="en-US" sz="2400" u="none" strike="noStrike" cap="none">
                          <a:solidFill>
                            <a:srgbClr val="D9D9D9"/>
                          </a:solidFill>
                          <a:latin typeface="Arial"/>
                          <a:ea typeface="Arial"/>
                          <a:cs typeface="Arial"/>
                          <a:sym typeface="Arial"/>
                        </a:rPr>
                        <a:t> and click on the "</a:t>
                      </a:r>
                      <a:r>
                        <a:rPr lang="en-US" sz="2400" u="none" strike="noStrike" cap="none">
                          <a:solidFill>
                            <a:srgbClr val="FFC000"/>
                          </a:solidFill>
                          <a:latin typeface="Arial"/>
                          <a:ea typeface="Arial"/>
                          <a:cs typeface="Arial"/>
                          <a:sym typeface="Arial"/>
                        </a:rPr>
                        <a:t>Order Your Poster</a:t>
                      </a:r>
                      <a:r>
                        <a:rPr lang="en-US" sz="2400" u="none" strike="noStrike" cap="none">
                          <a:solidFill>
                            <a:srgbClr val="D9D9D9"/>
                          </a:solidFill>
                          <a:latin typeface="Arial"/>
                          <a:ea typeface="Arial"/>
                          <a:cs typeface="Arial"/>
                          <a:sym typeface="Arial"/>
                        </a:rPr>
                        <a:t>" button. You can have your poster printed on professional papers, fabric for easy traveling and a variety of other materials. </a:t>
                      </a:r>
                      <a:endParaRPr sz="1400" u="none" strike="noStrike" cap="none"/>
                    </a:p>
                    <a:p>
                      <a:pPr marL="0" marR="0" lvl="0" indent="0" algn="l" rtl="0">
                        <a:lnSpc>
                          <a:spcPct val="100000"/>
                        </a:lnSpc>
                        <a:spcBef>
                          <a:spcPts val="0"/>
                        </a:spcBef>
                        <a:spcAft>
                          <a:spcPts val="0"/>
                        </a:spcAft>
                        <a:buClr>
                          <a:srgbClr val="D9D9D9"/>
                        </a:buClr>
                        <a:buSzPts val="2400"/>
                        <a:buFont typeface="Arial"/>
                        <a:buNone/>
                      </a:pPr>
                      <a:r>
                        <a:rPr lang="en-US" sz="2400" u="none" strike="noStrike" cap="none">
                          <a:solidFill>
                            <a:srgbClr val="D9D9D9"/>
                          </a:solidFill>
                          <a:latin typeface="Arial"/>
                          <a:ea typeface="Arial"/>
                          <a:cs typeface="Arial"/>
                          <a:sym typeface="Arial"/>
                        </a:rPr>
                        <a:t>If you submit a PowerPoint document, you will be receiving a PDF proof for your approval prior to printing. If your order is placed and paid for before noon (Pacific time) Monday-Friday, your order will ship out that same day. FedEx Next day, Second day, Third day, and Free Ground services are offered. </a:t>
                      </a:r>
                      <a:endParaRPr sz="1400" u="none" strike="noStrike" cap="none"/>
                    </a:p>
                    <a:p>
                      <a:pPr marL="0" marR="0" lvl="0" indent="0" algn="l" rtl="0">
                        <a:lnSpc>
                          <a:spcPct val="100000"/>
                        </a:lnSpc>
                        <a:spcBef>
                          <a:spcPts val="0"/>
                        </a:spcBef>
                        <a:spcAft>
                          <a:spcPts val="0"/>
                        </a:spcAft>
                        <a:buClr>
                          <a:srgbClr val="D9D9D9"/>
                        </a:buClr>
                        <a:buSzPts val="2400"/>
                        <a:buFont typeface="Arial"/>
                        <a:buNone/>
                      </a:pPr>
                      <a:br>
                        <a:rPr lang="en-US" sz="2400" u="none" strike="noStrike" cap="none">
                          <a:solidFill>
                            <a:srgbClr val="D9D9D9"/>
                          </a:solidFill>
                          <a:latin typeface="Arial"/>
                          <a:ea typeface="Arial"/>
                          <a:cs typeface="Arial"/>
                          <a:sym typeface="Arial"/>
                        </a:rPr>
                      </a:br>
                      <a:r>
                        <a:rPr lang="en-US" sz="2400" u="none" strike="noStrike" cap="none">
                          <a:solidFill>
                            <a:srgbClr val="D9D9D9"/>
                          </a:solidFill>
                          <a:latin typeface="Arial"/>
                          <a:ea typeface="Arial"/>
                          <a:cs typeface="Arial"/>
                          <a:sym typeface="Arial"/>
                        </a:rPr>
                        <a:t>Go to </a:t>
                      </a:r>
                      <a:r>
                        <a:rPr lang="en-US" sz="2400" u="none" strike="noStrike" cap="none">
                          <a:solidFill>
                            <a:srgbClr val="FFC000"/>
                          </a:solidFill>
                          <a:latin typeface="Arial"/>
                          <a:ea typeface="Arial"/>
                          <a:cs typeface="Arial"/>
                          <a:sym typeface="Arial"/>
                        </a:rPr>
                        <a:t>PosterPresentations.com</a:t>
                      </a:r>
                      <a:r>
                        <a:rPr lang="en-US" sz="2400" u="none" strike="noStrike" cap="none">
                          <a:solidFill>
                            <a:srgbClr val="D9D9D9"/>
                          </a:solidFill>
                          <a:latin typeface="Arial"/>
                          <a:ea typeface="Arial"/>
                          <a:cs typeface="Arial"/>
                          <a:sym typeface="Arial"/>
                        </a:rPr>
                        <a:t> for more information.</a:t>
                      </a:r>
                      <a:endParaRPr sz="1400" u="none" strike="noStrike" cap="none"/>
                    </a:p>
                  </a:txBody>
                  <a:tcPr marL="156750" marR="78386" marT="137150" marB="45725">
                    <a:solidFill>
                      <a:srgbClr val="01010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354775">
                <a:tc gridSpan="3">
                  <a:txBody>
                    <a:bodyPr/>
                    <a:lstStyle/>
                    <a:p>
                      <a:pPr marL="0" marR="0" lvl="0" indent="0" algn="l" rtl="0">
                        <a:lnSpc>
                          <a:spcPct val="100000"/>
                        </a:lnSpc>
                        <a:spcBef>
                          <a:spcPts val="0"/>
                        </a:spcBef>
                        <a:spcAft>
                          <a:spcPts val="0"/>
                        </a:spcAft>
                        <a:buClr>
                          <a:srgbClr val="000000"/>
                        </a:buClr>
                        <a:buSzPts val="2400"/>
                        <a:buFont typeface="Arial"/>
                        <a:buNone/>
                      </a:pPr>
                      <a:endParaRPr sz="2400" u="none" strike="noStrike" cap="none">
                        <a:solidFill>
                          <a:srgbClr val="1F3A4E"/>
                        </a:solidFill>
                      </a:endParaRPr>
                    </a:p>
                  </a:txBody>
                  <a:tcPr marL="156750" marR="78386" marT="137150"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3212200">
                <a:tc>
                  <a:txBody>
                    <a:bodyPr/>
                    <a:lstStyle/>
                    <a:p>
                      <a:pPr marL="0" marR="0" lvl="0" indent="0" algn="l" rtl="0">
                        <a:lnSpc>
                          <a:spcPct val="130000"/>
                        </a:lnSpc>
                        <a:spcBef>
                          <a:spcPts val="0"/>
                        </a:spcBef>
                        <a:spcAft>
                          <a:spcPts val="0"/>
                        </a:spcAft>
                        <a:buClr>
                          <a:srgbClr val="000000"/>
                        </a:buClr>
                        <a:buSzPts val="2000"/>
                        <a:buFont typeface="Arial"/>
                        <a:buNone/>
                      </a:pPr>
                      <a:r>
                        <a:rPr lang="en-US" sz="2000" u="none" strike="noStrike" cap="none">
                          <a:solidFill>
                            <a:srgbClr val="D8D8D8"/>
                          </a:solidFill>
                          <a:latin typeface="Arial"/>
                          <a:ea typeface="Arial"/>
                          <a:cs typeface="Arial"/>
                          <a:sym typeface="Arial"/>
                        </a:rPr>
                        <a:t>© 2019 PosterPresentations.com</a:t>
                      </a:r>
                      <a:br>
                        <a:rPr lang="en-US" sz="2000" u="none" strike="noStrike" cap="none">
                          <a:solidFill>
                            <a:srgbClr val="D8D8D8"/>
                          </a:solidFill>
                          <a:latin typeface="Arial"/>
                          <a:ea typeface="Arial"/>
                          <a:cs typeface="Arial"/>
                          <a:sym typeface="Arial"/>
                        </a:rPr>
                      </a:br>
                      <a:r>
                        <a:rPr lang="en-US" sz="2000" u="none" strike="noStrike" cap="none">
                          <a:solidFill>
                            <a:srgbClr val="D8D8D8"/>
                          </a:solidFill>
                          <a:latin typeface="Arial"/>
                          <a:ea typeface="Arial"/>
                          <a:cs typeface="Arial"/>
                          <a:sym typeface="Arial"/>
                        </a:rPr>
                        <a:t>2117 Fourth Street , STE C        </a:t>
                      </a:r>
                      <a:endParaRPr sz="1400" u="none" strike="noStrike" cap="none"/>
                    </a:p>
                    <a:p>
                      <a:pPr marL="0" marR="0" lvl="0" indent="0" algn="l" rtl="0">
                        <a:lnSpc>
                          <a:spcPct val="130000"/>
                        </a:lnSpc>
                        <a:spcBef>
                          <a:spcPts val="0"/>
                        </a:spcBef>
                        <a:spcAft>
                          <a:spcPts val="0"/>
                        </a:spcAft>
                        <a:buClr>
                          <a:srgbClr val="000000"/>
                        </a:buClr>
                        <a:buSzPts val="2000"/>
                        <a:buFont typeface="Arial"/>
                        <a:buNone/>
                      </a:pPr>
                      <a:r>
                        <a:rPr lang="en-US" sz="2000" u="none" strike="noStrike" cap="none">
                          <a:solidFill>
                            <a:srgbClr val="D8D8D8"/>
                          </a:solidFill>
                          <a:latin typeface="Arial"/>
                          <a:ea typeface="Arial"/>
                          <a:cs typeface="Arial"/>
                          <a:sym typeface="Arial"/>
                        </a:rPr>
                        <a:t>Berkeley CA 94710 USA</a:t>
                      </a:r>
                      <a:endParaRPr sz="2000" u="none" strike="noStrike" cap="none">
                        <a:solidFill>
                          <a:srgbClr val="D8D8D8"/>
                        </a:solidFill>
                        <a:latin typeface="Arial"/>
                        <a:ea typeface="Arial"/>
                        <a:cs typeface="Arial"/>
                        <a:sym typeface="Arial"/>
                      </a:endParaRPr>
                    </a:p>
                  </a:txBody>
                  <a:tcPr marL="156750" marR="78386" marT="137150" marB="45725">
                    <a:solidFill>
                      <a:srgbClr val="010101"/>
                    </a:solidFill>
                  </a:tcPr>
                </a:tc>
                <a:tc gridSpan="2">
                  <a:txBody>
                    <a:bodyPr/>
                    <a:lstStyle/>
                    <a:p>
                      <a:pPr marL="0" marR="0" lvl="0" indent="0" algn="l" rtl="0">
                        <a:lnSpc>
                          <a:spcPct val="100000"/>
                        </a:lnSpc>
                        <a:spcBef>
                          <a:spcPts val="0"/>
                        </a:spcBef>
                        <a:spcAft>
                          <a:spcPts val="0"/>
                        </a:spcAft>
                        <a:buClr>
                          <a:srgbClr val="D0D0D0"/>
                        </a:buClr>
                        <a:buSzPts val="2400"/>
                        <a:buFont typeface="Arial"/>
                        <a:buNone/>
                      </a:pPr>
                      <a:r>
                        <a:rPr lang="en-US" sz="2400" b="1" u="none" strike="noStrike" cap="none">
                          <a:solidFill>
                            <a:srgbClr val="D0D0D0"/>
                          </a:solidFill>
                          <a:latin typeface="Arial"/>
                          <a:ea typeface="Arial"/>
                          <a:cs typeface="Arial"/>
                          <a:sym typeface="Arial"/>
                        </a:rPr>
                        <a:t>For complete tutorials visit:</a:t>
                      </a:r>
                      <a:endParaRPr sz="1400" u="none" strike="noStrike" cap="none"/>
                    </a:p>
                    <a:p>
                      <a:pPr marL="0" marR="0" lvl="0" indent="0" algn="l" rtl="0">
                        <a:lnSpc>
                          <a:spcPct val="100000"/>
                        </a:lnSpc>
                        <a:spcBef>
                          <a:spcPts val="0"/>
                        </a:spcBef>
                        <a:spcAft>
                          <a:spcPts val="0"/>
                        </a:spcAft>
                        <a:buClr>
                          <a:srgbClr val="FFC000"/>
                        </a:buClr>
                        <a:buSzPts val="1800"/>
                        <a:buFont typeface="Arial"/>
                        <a:buNone/>
                      </a:pPr>
                      <a:r>
                        <a:rPr lang="en-US" sz="1800" b="1" u="none" strike="noStrike" cap="none">
                          <a:solidFill>
                            <a:srgbClr val="FFC000"/>
                          </a:solidFill>
                          <a:latin typeface="Arial"/>
                          <a:ea typeface="Arial"/>
                          <a:cs typeface="Arial"/>
                          <a:sym typeface="Arial"/>
                        </a:rPr>
                        <a:t>https://www.posterpresentations.com/helpdesk.html</a:t>
                      </a:r>
                      <a:endParaRPr sz="1800" u="none" strike="noStrike" cap="none">
                        <a:solidFill>
                          <a:srgbClr val="D8D8D8"/>
                        </a:solidFill>
                        <a:latin typeface="Arial"/>
                        <a:ea typeface="Arial"/>
                        <a:cs typeface="Arial"/>
                        <a:sym typeface="Arial"/>
                      </a:endParaRPr>
                    </a:p>
                  </a:txBody>
                  <a:tcPr marL="156750" marR="78386" marT="137150" marB="45725">
                    <a:solidFill>
                      <a:srgbClr val="010101"/>
                    </a:solidFill>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14" name="Google Shape;14;p2"/>
          <p:cNvSpPr/>
          <p:nvPr/>
        </p:nvSpPr>
        <p:spPr>
          <a:xfrm>
            <a:off x="0" y="-15834"/>
            <a:ext cx="43911470" cy="5186922"/>
          </a:xfrm>
          <a:prstGeom prst="rect">
            <a:avLst/>
          </a:prstGeom>
          <a:solidFill>
            <a:srgbClr val="204559"/>
          </a:solidFill>
          <a:ln>
            <a:noFill/>
          </a:ln>
        </p:spPr>
        <p:txBody>
          <a:bodyPr spcFirstLastPara="1" wrap="square" lIns="222921" tIns="111450" rIns="222921" bIns="111450" anchor="ctr" anchorCtr="0">
            <a:noAutofit/>
          </a:bodyPr>
          <a:lstStyle/>
          <a:p>
            <a:pPr marL="0" marR="0" lvl="0" indent="0" algn="l" rtl="0">
              <a:lnSpc>
                <a:spcPct val="100000"/>
              </a:lnSpc>
              <a:spcBef>
                <a:spcPts val="0"/>
              </a:spcBef>
              <a:spcAft>
                <a:spcPts val="0"/>
              </a:spcAft>
              <a:buClr>
                <a:srgbClr val="000000"/>
              </a:buClr>
              <a:buSzPts val="13978"/>
              <a:buFont typeface="Arial"/>
              <a:buNone/>
            </a:pPr>
            <a:endParaRPr sz="11981" b="0" i="0" u="none" strike="noStrike" cap="none">
              <a:solidFill>
                <a:schemeClr val="dk1"/>
              </a:solidFill>
              <a:latin typeface="Calibri"/>
              <a:ea typeface="Calibri"/>
              <a:cs typeface="Calibri"/>
              <a:sym typeface="Calibri"/>
            </a:endParaRPr>
          </a:p>
        </p:txBody>
      </p:sp>
      <p:sp>
        <p:nvSpPr>
          <p:cNvPr id="15" name="Google Shape;15;p2"/>
          <p:cNvSpPr/>
          <p:nvPr/>
        </p:nvSpPr>
        <p:spPr>
          <a:xfrm>
            <a:off x="627015" y="4135664"/>
            <a:ext cx="42643700" cy="27683945"/>
          </a:xfrm>
          <a:prstGeom prst="roundRect">
            <a:avLst>
              <a:gd name="adj" fmla="val 0"/>
            </a:avLst>
          </a:prstGeom>
          <a:solidFill>
            <a:schemeClr val="lt1"/>
          </a:solidFill>
          <a:ln w="19050" cap="flat" cmpd="sng">
            <a:solidFill>
              <a:srgbClr val="204559"/>
            </a:solidFill>
            <a:prstDash val="solid"/>
            <a:round/>
            <a:headEnd type="none" w="sm" len="sm"/>
            <a:tailEnd type="none" w="sm" len="sm"/>
          </a:ln>
          <a:effectLst>
            <a:outerShdw blurRad="355600" sx="101000" sy="101000" algn="ctr" rotWithShape="0">
              <a:srgbClr val="000000">
                <a:alpha val="16470"/>
              </a:srgbClr>
            </a:outerShdw>
          </a:effectLst>
        </p:spPr>
        <p:txBody>
          <a:bodyPr spcFirstLastPara="1" wrap="square" lIns="78364" tIns="39171" rIns="78364" bIns="39171" anchor="ctr" anchorCtr="0">
            <a:noAutofit/>
          </a:bodyPr>
          <a:lstStyle/>
          <a:p>
            <a:pPr marL="0" marR="0" lvl="0" indent="0" algn="ctr" rtl="0">
              <a:lnSpc>
                <a:spcPct val="100000"/>
              </a:lnSpc>
              <a:spcBef>
                <a:spcPts val="0"/>
              </a:spcBef>
              <a:spcAft>
                <a:spcPts val="0"/>
              </a:spcAft>
              <a:buClr>
                <a:srgbClr val="000000"/>
              </a:buClr>
              <a:buSzPts val="13978"/>
              <a:buFont typeface="Arial"/>
              <a:buNone/>
            </a:pPr>
            <a:endParaRPr sz="11981"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Shape 52"/>
        <p:cNvGrpSpPr/>
        <p:nvPr/>
      </p:nvGrpSpPr>
      <p:grpSpPr>
        <a:xfrm>
          <a:off x="0" y="0"/>
          <a:ext cx="0" cy="0"/>
          <a:chOff x="0" y="0"/>
          <a:chExt cx="0" cy="0"/>
        </a:xfrm>
      </p:grpSpPr>
      <p:sp>
        <p:nvSpPr>
          <p:cNvPr id="53" name="Google Shape;53;p5"/>
          <p:cNvSpPr/>
          <p:nvPr/>
        </p:nvSpPr>
        <p:spPr>
          <a:xfrm>
            <a:off x="0" y="31191530"/>
            <a:ext cx="43911470" cy="1726870"/>
          </a:xfrm>
          <a:prstGeom prst="rect">
            <a:avLst/>
          </a:prstGeom>
          <a:solidFill>
            <a:srgbClr val="204559"/>
          </a:solidFill>
          <a:ln>
            <a:noFill/>
          </a:ln>
        </p:spPr>
        <p:txBody>
          <a:bodyPr spcFirstLastPara="1" wrap="square" lIns="222921" tIns="111450" rIns="222921" bIns="111450" anchor="ctr" anchorCtr="0">
            <a:noAutofit/>
          </a:bodyPr>
          <a:lstStyle/>
          <a:p>
            <a:pPr marL="0" marR="0" lvl="0" indent="0" algn="l" rtl="0">
              <a:lnSpc>
                <a:spcPct val="100000"/>
              </a:lnSpc>
              <a:spcBef>
                <a:spcPts val="0"/>
              </a:spcBef>
              <a:spcAft>
                <a:spcPts val="0"/>
              </a:spcAft>
              <a:buClr>
                <a:srgbClr val="000000"/>
              </a:buClr>
              <a:buSzPts val="13978"/>
              <a:buFont typeface="Arial"/>
              <a:buNone/>
            </a:pPr>
            <a:endParaRPr sz="11981" b="0" i="0" u="none" strike="noStrike" cap="none">
              <a:solidFill>
                <a:schemeClr val="dk1"/>
              </a:solidFill>
              <a:latin typeface="Calibri"/>
              <a:ea typeface="Calibri"/>
              <a:cs typeface="Calibri"/>
              <a:sym typeface="Calibri"/>
            </a:endParaRPr>
          </a:p>
        </p:txBody>
      </p:sp>
      <p:sp>
        <p:nvSpPr>
          <p:cNvPr id="54" name="Google Shape;54;p5"/>
          <p:cNvSpPr txBox="1"/>
          <p:nvPr/>
        </p:nvSpPr>
        <p:spPr>
          <a:xfrm>
            <a:off x="627015" y="32177631"/>
            <a:ext cx="2514600" cy="308752"/>
          </a:xfrm>
          <a:prstGeom prst="rect">
            <a:avLst/>
          </a:prstGeom>
          <a:noFill/>
          <a:ln>
            <a:noFill/>
          </a:ln>
        </p:spPr>
        <p:txBody>
          <a:bodyPr spcFirstLastPara="1" wrap="square" lIns="89400" tIns="44679" rIns="89400" bIns="44679" anchor="t" anchorCtr="0">
            <a:spAutoFit/>
          </a:bodyPr>
          <a:lstStyle/>
          <a:p>
            <a:pPr marL="0" marR="0" lvl="0" indent="0" algn="l" rtl="0">
              <a:lnSpc>
                <a:spcPct val="65000"/>
              </a:lnSpc>
              <a:spcBef>
                <a:spcPts val="0"/>
              </a:spcBef>
              <a:spcAft>
                <a:spcPts val="0"/>
              </a:spcAft>
              <a:buClr>
                <a:srgbClr val="000000"/>
              </a:buClr>
              <a:buSzPts val="600"/>
              <a:buFont typeface="Arial"/>
              <a:buNone/>
            </a:pPr>
            <a:r>
              <a:rPr lang="en-US" sz="514" b="1" i="0" u="none" strike="noStrike" cap="none">
                <a:solidFill>
                  <a:srgbClr val="BFBFBF"/>
                </a:solidFill>
                <a:latin typeface="Arial"/>
                <a:ea typeface="Arial"/>
                <a:cs typeface="Arial"/>
                <a:sym typeface="Arial"/>
              </a:rPr>
              <a:t>RESEARCH POSTER PRESENTATION DESIGN © 2019</a:t>
            </a:r>
            <a:endParaRPr sz="1200" b="0" i="0" u="none" strike="noStrike" cap="none">
              <a:solidFill>
                <a:srgbClr val="000000"/>
              </a:solidFill>
              <a:latin typeface="Arial"/>
              <a:ea typeface="Arial"/>
              <a:cs typeface="Arial"/>
              <a:sym typeface="Arial"/>
            </a:endParaRPr>
          </a:p>
          <a:p>
            <a:pPr marL="0" marR="0" lvl="0" indent="0" algn="l" rtl="0">
              <a:lnSpc>
                <a:spcPct val="65000"/>
              </a:lnSpc>
              <a:spcBef>
                <a:spcPts val="514"/>
              </a:spcBef>
              <a:spcAft>
                <a:spcPts val="0"/>
              </a:spcAft>
              <a:buClr>
                <a:srgbClr val="000000"/>
              </a:buClr>
              <a:buSzPts val="1200"/>
              <a:buFont typeface="Arial"/>
              <a:buNone/>
            </a:pPr>
            <a:r>
              <a:rPr lang="en-US" sz="1029" b="1" i="0" u="none" strike="noStrike" cap="none">
                <a:solidFill>
                  <a:srgbClr val="BFBFBF"/>
                </a:solidFill>
                <a:latin typeface="Arial"/>
                <a:ea typeface="Arial"/>
                <a:cs typeface="Arial"/>
                <a:sym typeface="Arial"/>
              </a:rPr>
              <a:t>www.PosterPresentations.com</a:t>
            </a:r>
            <a:endParaRPr sz="1200" b="0" i="0" u="none" strike="noStrike" cap="none">
              <a:solidFill>
                <a:srgbClr val="000000"/>
              </a:solidFill>
              <a:latin typeface="Arial"/>
              <a:ea typeface="Arial"/>
              <a:cs typeface="Arial"/>
              <a:sym typeface="Arial"/>
            </a:endParaRPr>
          </a:p>
        </p:txBody>
      </p:sp>
      <p:sp>
        <p:nvSpPr>
          <p:cNvPr id="55" name="Google Shape;55;p5"/>
          <p:cNvSpPr/>
          <p:nvPr/>
        </p:nvSpPr>
        <p:spPr>
          <a:xfrm>
            <a:off x="0" y="-15834"/>
            <a:ext cx="43911470" cy="5186922"/>
          </a:xfrm>
          <a:prstGeom prst="rect">
            <a:avLst/>
          </a:prstGeom>
          <a:solidFill>
            <a:srgbClr val="204559"/>
          </a:solidFill>
          <a:ln>
            <a:noFill/>
          </a:ln>
        </p:spPr>
        <p:txBody>
          <a:bodyPr spcFirstLastPara="1" wrap="square" lIns="222921" tIns="111450" rIns="222921" bIns="111450" anchor="ctr" anchorCtr="0">
            <a:noAutofit/>
          </a:bodyPr>
          <a:lstStyle/>
          <a:p>
            <a:pPr marL="0" marR="0" lvl="0" indent="0" algn="l" rtl="0">
              <a:lnSpc>
                <a:spcPct val="100000"/>
              </a:lnSpc>
              <a:spcBef>
                <a:spcPts val="0"/>
              </a:spcBef>
              <a:spcAft>
                <a:spcPts val="0"/>
              </a:spcAft>
              <a:buClr>
                <a:srgbClr val="000000"/>
              </a:buClr>
              <a:buSzPts val="13978"/>
              <a:buFont typeface="Arial"/>
              <a:buNone/>
            </a:pPr>
            <a:endParaRPr sz="11981" b="0" i="0" u="none" strike="noStrike" cap="none">
              <a:solidFill>
                <a:schemeClr val="dk1"/>
              </a:solidFill>
              <a:latin typeface="Calibri"/>
              <a:ea typeface="Calibri"/>
              <a:cs typeface="Calibri"/>
              <a:sym typeface="Calibri"/>
            </a:endParaRPr>
          </a:p>
        </p:txBody>
      </p:sp>
      <p:sp>
        <p:nvSpPr>
          <p:cNvPr id="56" name="Google Shape;56;p5"/>
          <p:cNvSpPr/>
          <p:nvPr/>
        </p:nvSpPr>
        <p:spPr>
          <a:xfrm>
            <a:off x="627015" y="4135664"/>
            <a:ext cx="42643700" cy="27683945"/>
          </a:xfrm>
          <a:prstGeom prst="roundRect">
            <a:avLst>
              <a:gd name="adj" fmla="val 0"/>
            </a:avLst>
          </a:prstGeom>
          <a:solidFill>
            <a:schemeClr val="lt1"/>
          </a:solidFill>
          <a:ln w="19050" cap="flat" cmpd="sng">
            <a:solidFill>
              <a:srgbClr val="204559"/>
            </a:solidFill>
            <a:prstDash val="solid"/>
            <a:round/>
            <a:headEnd type="none" w="sm" len="sm"/>
            <a:tailEnd type="none" w="sm" len="sm"/>
          </a:ln>
          <a:effectLst>
            <a:outerShdw blurRad="355600" sx="101000" sy="101000" algn="ctr" rotWithShape="0">
              <a:srgbClr val="000000">
                <a:alpha val="16470"/>
              </a:srgbClr>
            </a:outerShdw>
          </a:effectLst>
        </p:spPr>
        <p:txBody>
          <a:bodyPr spcFirstLastPara="1" wrap="square" lIns="78364" tIns="39171" rIns="78364" bIns="39171" anchor="ctr" anchorCtr="0">
            <a:noAutofit/>
          </a:bodyPr>
          <a:lstStyle/>
          <a:p>
            <a:pPr marL="0" marR="0" lvl="0" indent="0" algn="ctr" rtl="0">
              <a:lnSpc>
                <a:spcPct val="100000"/>
              </a:lnSpc>
              <a:spcBef>
                <a:spcPts val="0"/>
              </a:spcBef>
              <a:spcAft>
                <a:spcPts val="0"/>
              </a:spcAft>
              <a:buClr>
                <a:srgbClr val="000000"/>
              </a:buClr>
              <a:buSzPts val="13978"/>
              <a:buFont typeface="Arial"/>
              <a:buNone/>
            </a:pPr>
            <a:endParaRPr sz="11981"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
          <p:cNvSpPr txBox="1">
            <a:spLocks noGrp="1"/>
          </p:cNvSpPr>
          <p:nvPr>
            <p:ph type="body" idx="1"/>
          </p:nvPr>
        </p:nvSpPr>
        <p:spPr>
          <a:xfrm>
            <a:off x="985367" y="6216633"/>
            <a:ext cx="10063163" cy="4535356"/>
          </a:xfrm>
          <a:prstGeom prst="rect">
            <a:avLst/>
          </a:prstGeom>
          <a:noFill/>
          <a:ln>
            <a:noFill/>
          </a:ln>
        </p:spPr>
        <p:txBody>
          <a:bodyPr spcFirstLastPara="1" wrap="square" lIns="223907" tIns="223907" rIns="223907" bIns="223907" anchor="t" anchorCtr="0">
            <a:spAutoFit/>
          </a:bodyPr>
          <a:lstStyle/>
          <a:p>
            <a:pPr marL="0" indent="0" algn="just">
              <a:spcBef>
                <a:spcPts val="0"/>
              </a:spcBef>
              <a:buSzPts val="4400"/>
            </a:pPr>
            <a:r>
              <a:rPr lang="en-US" sz="3600" dirty="0">
                <a:latin typeface="Times New Roman"/>
                <a:ea typeface="Times New Roman"/>
                <a:cs typeface="Times New Roman"/>
                <a:sym typeface="Times New Roman"/>
              </a:rPr>
              <a:t>At the culmination of the poster presentation, the attendee will be able to:</a:t>
            </a:r>
            <a:endParaRPr lang="en-US" sz="3600" dirty="0"/>
          </a:p>
          <a:p>
            <a:pPr marL="489833" indent="-489833" algn="just">
              <a:spcBef>
                <a:spcPts val="754"/>
              </a:spcBef>
              <a:buSzPts val="4400"/>
              <a:buFont typeface="Arial" panose="020B0604020202020204" pitchFamily="34" charset="0"/>
              <a:buChar char="•"/>
            </a:pPr>
            <a:r>
              <a:rPr lang="en-US" sz="3600" dirty="0">
                <a:latin typeface="Times New Roman"/>
                <a:ea typeface="Times New Roman"/>
                <a:cs typeface="Times New Roman"/>
                <a:sym typeface="Times New Roman"/>
              </a:rPr>
              <a:t>Identify specific language processes reported to be impacted by trauma</a:t>
            </a:r>
            <a:endParaRPr lang="en-US" sz="3600" dirty="0"/>
          </a:p>
          <a:p>
            <a:pPr marL="489833" indent="-489833" algn="just">
              <a:spcBef>
                <a:spcPts val="754"/>
              </a:spcBef>
              <a:buSzPts val="4400"/>
              <a:buFont typeface="Arial" panose="020B0604020202020204" pitchFamily="34" charset="0"/>
              <a:buChar char="•"/>
            </a:pPr>
            <a:r>
              <a:rPr lang="en-US" sz="3600" dirty="0">
                <a:latin typeface="Times New Roman"/>
                <a:ea typeface="Times New Roman"/>
                <a:cs typeface="Times New Roman"/>
                <a:sym typeface="Times New Roman"/>
              </a:rPr>
              <a:t>Discuss the clinical implications of trauma on cognitive-communication skills among bilingual individuals</a:t>
            </a:r>
            <a:endParaRPr lang="en-US" sz="3600" dirty="0"/>
          </a:p>
        </p:txBody>
      </p:sp>
      <p:sp>
        <p:nvSpPr>
          <p:cNvPr id="100" name="Google Shape;100;p1"/>
          <p:cNvSpPr txBox="1">
            <a:spLocks noGrp="1"/>
          </p:cNvSpPr>
          <p:nvPr>
            <p:ph type="body" idx="4"/>
          </p:nvPr>
        </p:nvSpPr>
        <p:spPr>
          <a:xfrm>
            <a:off x="11824009" y="6216633"/>
            <a:ext cx="10048886" cy="9221639"/>
          </a:xfrm>
          <a:prstGeom prst="rect">
            <a:avLst/>
          </a:prstGeom>
          <a:noFill/>
          <a:ln>
            <a:noFill/>
          </a:ln>
        </p:spPr>
        <p:txBody>
          <a:bodyPr spcFirstLastPara="1" wrap="square" lIns="223907" tIns="223907" rIns="223907" bIns="223907" anchor="t" anchorCtr="0">
            <a:spAutoFit/>
          </a:bodyPr>
          <a:lstStyle/>
          <a:p>
            <a:pPr marL="0" indent="0" algn="just">
              <a:spcBef>
                <a:spcPts val="686"/>
              </a:spcBef>
              <a:buSzPts val="4000"/>
            </a:pPr>
            <a:r>
              <a:rPr lang="en-US" sz="3600" dirty="0">
                <a:latin typeface="Times New Roman"/>
                <a:ea typeface="Times New Roman"/>
                <a:cs typeface="Times New Roman"/>
                <a:sym typeface="Times New Roman"/>
              </a:rPr>
              <a:t>A series of chi-square tests of association were conducted to determine if age group (children, adults) is associated with whether or not trauma impacted their language skills. For the analysis, the following questions from the survey were used: </a:t>
            </a:r>
          </a:p>
          <a:p>
            <a:pPr marL="0" indent="0" algn="just">
              <a:spcBef>
                <a:spcPts val="686"/>
              </a:spcBef>
              <a:buSzPts val="4000"/>
            </a:pPr>
            <a:endParaRPr lang="en-US" sz="3600" dirty="0">
              <a:latin typeface="Times New Roman"/>
              <a:ea typeface="Times New Roman"/>
              <a:cs typeface="Times New Roman"/>
              <a:sym typeface="Times New Roman"/>
            </a:endParaRPr>
          </a:p>
          <a:p>
            <a:pPr marL="636782" indent="-636782"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“Do you feel that the traumatic experience impacted your (your child’s) ability to communicate when speaking or writing in Spanish( English)?”</a:t>
            </a:r>
          </a:p>
          <a:p>
            <a:pPr marL="636782" indent="-636782" algn="just">
              <a:spcBef>
                <a:spcPts val="686"/>
              </a:spcBef>
              <a:buSzPts val="4000"/>
              <a:buFont typeface="+mj-lt"/>
              <a:buAutoNum type="arabicPeriod"/>
            </a:pPr>
            <a:endParaRPr lang="en-US" sz="1800" dirty="0">
              <a:latin typeface="Times New Roman"/>
              <a:ea typeface="Times New Roman"/>
              <a:cs typeface="Times New Roman"/>
              <a:sym typeface="Times New Roman"/>
            </a:endParaRPr>
          </a:p>
          <a:p>
            <a:pPr marL="571500" indent="-571500"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“Do you feel that the traumatic experience impacted your (your child’s) ability to understand Spanish (English)?”</a:t>
            </a:r>
          </a:p>
          <a:p>
            <a:pPr marL="0" indent="0">
              <a:spcBef>
                <a:spcPts val="686"/>
              </a:spcBef>
              <a:buSzPts val="4000"/>
            </a:pPr>
            <a:endParaRPr lang="en-US" sz="3086" dirty="0">
              <a:latin typeface="Times New Roman"/>
              <a:ea typeface="Times New Roman"/>
              <a:cs typeface="Times New Roman"/>
              <a:sym typeface="Times New Roman"/>
            </a:endParaRPr>
          </a:p>
        </p:txBody>
      </p:sp>
      <p:sp>
        <p:nvSpPr>
          <p:cNvPr id="101" name="Google Shape;101;p1"/>
          <p:cNvSpPr txBox="1">
            <a:spLocks noGrp="1"/>
          </p:cNvSpPr>
          <p:nvPr>
            <p:ph type="body" idx="5"/>
          </p:nvPr>
        </p:nvSpPr>
        <p:spPr>
          <a:xfrm>
            <a:off x="805489" y="10956452"/>
            <a:ext cx="10048875" cy="796402"/>
          </a:xfrm>
          <a:prstGeom prst="rect">
            <a:avLst/>
          </a:prstGeom>
          <a:noFill/>
          <a:ln>
            <a:noFill/>
          </a:ln>
        </p:spPr>
        <p:txBody>
          <a:bodyPr spcFirstLastPara="1" wrap="square" lIns="89550" tIns="89550" rIns="89550" bIns="89550" anchor="ctr" anchorCtr="0">
            <a:spAutoFit/>
          </a:bodyPr>
          <a:lstStyle/>
          <a:p>
            <a:pPr marL="0" indent="0">
              <a:spcBef>
                <a:spcPts val="0"/>
              </a:spcBef>
            </a:pPr>
            <a:r>
              <a:rPr lang="en-US" sz="4000" u="none" dirty="0">
                <a:latin typeface="Times New Roman"/>
                <a:ea typeface="Times New Roman"/>
                <a:cs typeface="Times New Roman"/>
                <a:sym typeface="Times New Roman"/>
              </a:rPr>
              <a:t>INTRODUCTION</a:t>
            </a:r>
            <a:endParaRPr sz="4000" u="none" dirty="0"/>
          </a:p>
        </p:txBody>
      </p:sp>
      <p:sp>
        <p:nvSpPr>
          <p:cNvPr id="102" name="Google Shape;102;p1"/>
          <p:cNvSpPr txBox="1">
            <a:spLocks noGrp="1"/>
          </p:cNvSpPr>
          <p:nvPr>
            <p:ph type="body" idx="6"/>
          </p:nvPr>
        </p:nvSpPr>
        <p:spPr>
          <a:xfrm>
            <a:off x="1049367" y="11957317"/>
            <a:ext cx="10048886" cy="7869602"/>
          </a:xfrm>
          <a:prstGeom prst="rect">
            <a:avLst/>
          </a:prstGeom>
          <a:noFill/>
          <a:ln>
            <a:noFill/>
          </a:ln>
        </p:spPr>
        <p:txBody>
          <a:bodyPr spcFirstLastPara="1" wrap="square" lIns="223907" tIns="223907" rIns="223907" bIns="223907" anchor="t" anchorCtr="0">
            <a:spAutoFit/>
          </a:bodyPr>
          <a:lstStyle/>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Studies have shown that trauma can negatively</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affect an individual’s cognitive function, including </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cognitive processes necessary for language </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development and overall communication.</a:t>
            </a:r>
            <a:r>
              <a:rPr lang="en-US" sz="3600" baseline="30000" dirty="0">
                <a:highlight>
                  <a:srgbClr val="FFFFFF"/>
                </a:highlight>
                <a:latin typeface="Times New Roman" panose="02020603050405020304" pitchFamily="18" charset="0"/>
                <a:ea typeface="STIXGeneral" pitchFamily="2" charset="2"/>
                <a:cs typeface="Times New Roman" panose="02020603050405020304" pitchFamily="18" charset="0"/>
              </a:rPr>
              <a:t>1-3</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However, the effect of trauma on cognitive</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communication has been vastly understudied</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regarding bilingual populations.  </a:t>
            </a:r>
          </a:p>
          <a:p>
            <a:pPr algn="just"/>
            <a:endParaRPr lang="en-US" sz="3600" dirty="0">
              <a:highlight>
                <a:srgbClr val="FFFFFF"/>
              </a:highlight>
              <a:latin typeface="Times New Roman" panose="02020603050405020304" pitchFamily="18" charset="0"/>
              <a:ea typeface="STIXGeneral" pitchFamily="2" charset="2"/>
              <a:cs typeface="Times New Roman" panose="02020603050405020304" pitchFamily="18" charset="0"/>
            </a:endParaRP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Therefore, this survey study aims to address a</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rPr>
              <a:t>critical gap in the literature by investigating if </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sym typeface="Times New Roman"/>
              </a:rPr>
              <a:t>trauma impacts language processes more in </a:t>
            </a:r>
          </a:p>
          <a:p>
            <a:pPr algn="just"/>
            <a:r>
              <a:rPr lang="en-US" sz="3600" dirty="0">
                <a:highlight>
                  <a:srgbClr val="FFFFFF"/>
                </a:highlight>
                <a:latin typeface="Times New Roman" panose="02020603050405020304" pitchFamily="18" charset="0"/>
                <a:ea typeface="STIXGeneral" pitchFamily="2" charset="2"/>
                <a:cs typeface="Times New Roman" panose="02020603050405020304" pitchFamily="18" charset="0"/>
                <a:sym typeface="Times New Roman"/>
              </a:rPr>
              <a:t>Spanish-speaking bilingual children or adults.</a:t>
            </a:r>
          </a:p>
        </p:txBody>
      </p:sp>
      <p:sp>
        <p:nvSpPr>
          <p:cNvPr id="106" name="Google Shape;106;p1"/>
          <p:cNvSpPr txBox="1">
            <a:spLocks noGrp="1"/>
          </p:cNvSpPr>
          <p:nvPr>
            <p:ph type="body" idx="13"/>
          </p:nvPr>
        </p:nvSpPr>
        <p:spPr>
          <a:xfrm>
            <a:off x="32887200" y="5365354"/>
            <a:ext cx="10047086" cy="796402"/>
          </a:xfrm>
          <a:prstGeom prst="rect">
            <a:avLst/>
          </a:prstGeom>
          <a:noFill/>
          <a:ln>
            <a:noFill/>
          </a:ln>
        </p:spPr>
        <p:txBody>
          <a:bodyPr spcFirstLastPara="1" wrap="square" lIns="89550" tIns="89550" rIns="89550" bIns="89550" anchor="ctr" anchorCtr="0">
            <a:spAutoFit/>
          </a:bodyPr>
          <a:lstStyle/>
          <a:p>
            <a:pPr marL="0" indent="0">
              <a:spcBef>
                <a:spcPts val="0"/>
              </a:spcBef>
            </a:pPr>
            <a:r>
              <a:rPr lang="en-US" sz="4000" u="none" dirty="0">
                <a:latin typeface="Times New Roman"/>
                <a:ea typeface="Times New Roman"/>
                <a:cs typeface="Times New Roman"/>
                <a:sym typeface="Times New Roman"/>
              </a:rPr>
              <a:t>DISCUSSION</a:t>
            </a:r>
            <a:endParaRPr sz="4000" u="none" dirty="0"/>
          </a:p>
        </p:txBody>
      </p:sp>
      <p:sp>
        <p:nvSpPr>
          <p:cNvPr id="107" name="Google Shape;107;p1"/>
          <p:cNvSpPr txBox="1">
            <a:spLocks noGrp="1"/>
          </p:cNvSpPr>
          <p:nvPr>
            <p:ph type="body" idx="14"/>
          </p:nvPr>
        </p:nvSpPr>
        <p:spPr>
          <a:xfrm>
            <a:off x="32818634" y="6216633"/>
            <a:ext cx="10051971" cy="8485155"/>
          </a:xfrm>
          <a:prstGeom prst="rect">
            <a:avLst/>
          </a:prstGeom>
          <a:noFill/>
          <a:ln>
            <a:noFill/>
          </a:ln>
        </p:spPr>
        <p:txBody>
          <a:bodyPr spcFirstLastPara="1" wrap="square" lIns="223907" tIns="223907" rIns="223907" bIns="223907" anchor="t" anchorCtr="0">
            <a:spAutoFit/>
          </a:bodyPr>
          <a:lstStyle/>
          <a:p>
            <a:pPr marL="0" indent="0" algn="just">
              <a:spcBef>
                <a:spcPts val="0"/>
              </a:spcBef>
              <a:buSzPts val="4000"/>
            </a:pPr>
            <a:r>
              <a:rPr lang="en-US" sz="3600" dirty="0">
                <a:latin typeface="Times New Roman"/>
                <a:ea typeface="Times New Roman"/>
                <a:cs typeface="Times New Roman"/>
                <a:sym typeface="Times New Roman"/>
              </a:rPr>
              <a:t>Our findings show no significant association between age group and the subjective impact of post traumatic stress on language processes.  It may be the case that impact of trauma may affect both children and adults but manifests in different ways. </a:t>
            </a:r>
          </a:p>
          <a:p>
            <a:pPr marL="0" indent="0" algn="just">
              <a:spcBef>
                <a:spcPts val="0"/>
              </a:spcBef>
              <a:buSzPts val="4000"/>
            </a:pPr>
            <a:endParaRPr lang="en-US" sz="1800" dirty="0">
              <a:latin typeface="Times New Roman"/>
              <a:ea typeface="Times New Roman"/>
              <a:cs typeface="Times New Roman"/>
              <a:sym typeface="Times New Roman"/>
            </a:endParaRPr>
          </a:p>
          <a:p>
            <a:pPr marL="0" indent="0" algn="just">
              <a:spcBef>
                <a:spcPts val="0"/>
              </a:spcBef>
              <a:buSzPts val="4000"/>
            </a:pPr>
            <a:r>
              <a:rPr lang="en-US" sz="3600" dirty="0">
                <a:latin typeface="Times New Roman"/>
                <a:ea typeface="Times New Roman"/>
                <a:cs typeface="Times New Roman"/>
                <a:sym typeface="Times New Roman"/>
              </a:rPr>
              <a:t>While the results were not significant, this novel investigation highlights the general subjective impact of trauma on language processes regardless of age group and provides clinicians with important considerations for standard-of-care practices.  Additional research is underway to assess the objective impact of trauma on language and other cognitive-communication skills to determine to what extent trauma effects language ability.   </a:t>
            </a:r>
          </a:p>
        </p:txBody>
      </p:sp>
      <p:sp>
        <p:nvSpPr>
          <p:cNvPr id="108" name="Google Shape;108;p1"/>
          <p:cNvSpPr txBox="1">
            <a:spLocks noGrp="1"/>
          </p:cNvSpPr>
          <p:nvPr>
            <p:ph type="body" idx="15"/>
          </p:nvPr>
        </p:nvSpPr>
        <p:spPr>
          <a:xfrm>
            <a:off x="32821110" y="25863825"/>
            <a:ext cx="10047017" cy="796402"/>
          </a:xfrm>
          <a:prstGeom prst="rect">
            <a:avLst/>
          </a:prstGeom>
          <a:noFill/>
          <a:ln>
            <a:noFill/>
          </a:ln>
        </p:spPr>
        <p:txBody>
          <a:bodyPr spcFirstLastPara="1" wrap="square" lIns="89550" tIns="89550" rIns="89550" bIns="89550" anchor="ctr" anchorCtr="0">
            <a:spAutoFit/>
          </a:bodyPr>
          <a:lstStyle/>
          <a:p>
            <a:pPr marL="0" indent="0">
              <a:spcBef>
                <a:spcPts val="0"/>
              </a:spcBef>
            </a:pPr>
            <a:r>
              <a:rPr lang="en-US" sz="4000" u="none" dirty="0">
                <a:latin typeface="Times New Roman" panose="02020603050405020304" pitchFamily="18" charset="0"/>
                <a:cs typeface="Times New Roman" panose="02020603050405020304" pitchFamily="18" charset="0"/>
              </a:rPr>
              <a:t>ACKNOWLEDGEMENT</a:t>
            </a:r>
            <a:endParaRPr sz="4000" u="none" dirty="0">
              <a:latin typeface="Times New Roman" panose="02020603050405020304" pitchFamily="18" charset="0"/>
              <a:cs typeface="Times New Roman" panose="02020603050405020304" pitchFamily="18" charset="0"/>
            </a:endParaRPr>
          </a:p>
        </p:txBody>
      </p:sp>
      <p:sp>
        <p:nvSpPr>
          <p:cNvPr id="109" name="Google Shape;109;p1"/>
          <p:cNvSpPr txBox="1">
            <a:spLocks noGrp="1"/>
          </p:cNvSpPr>
          <p:nvPr>
            <p:ph type="body" idx="16"/>
          </p:nvPr>
        </p:nvSpPr>
        <p:spPr>
          <a:xfrm>
            <a:off x="32816156" y="26660227"/>
            <a:ext cx="10051971" cy="3222176"/>
          </a:xfrm>
          <a:prstGeom prst="rect">
            <a:avLst/>
          </a:prstGeom>
          <a:noFill/>
          <a:ln>
            <a:noFill/>
          </a:ln>
        </p:spPr>
        <p:txBody>
          <a:bodyPr spcFirstLastPara="1" wrap="square" lIns="223907" tIns="223907" rIns="223907" bIns="223907" anchor="t" anchorCtr="0">
            <a:spAutoFit/>
          </a:bodyPr>
          <a:lstStyle/>
          <a:p>
            <a:pPr marL="0" indent="0" algn="just">
              <a:spcBef>
                <a:spcPts val="0"/>
              </a:spcBef>
              <a:buSzPts val="4000"/>
            </a:pPr>
            <a:r>
              <a:rPr lang="en-US" sz="3600" dirty="0">
                <a:latin typeface="Times New Roman"/>
                <a:ea typeface="Times New Roman"/>
                <a:cs typeface="Times New Roman"/>
                <a:sym typeface="Times New Roman"/>
              </a:rPr>
              <a:t>This project was supported by a multicultural grant from the American Speech Language and Hearing Association to Drs. Jennifer Rae Myers and </a:t>
            </a:r>
            <a:r>
              <a:rPr lang="en-US" sz="3600" dirty="0" err="1">
                <a:latin typeface="Times New Roman"/>
                <a:ea typeface="Times New Roman"/>
                <a:cs typeface="Times New Roman"/>
                <a:sym typeface="Times New Roman"/>
              </a:rPr>
              <a:t>Sulare</a:t>
            </a:r>
            <a:r>
              <a:rPr lang="en-US" sz="3600" dirty="0">
                <a:latin typeface="Times New Roman"/>
                <a:ea typeface="Times New Roman"/>
                <a:cs typeface="Times New Roman"/>
                <a:sym typeface="Times New Roman"/>
              </a:rPr>
              <a:t> Telford-Rose. The authors thank the participants for their time and effort in completing the survey. </a:t>
            </a:r>
            <a:endParaRPr sz="3600" dirty="0"/>
          </a:p>
        </p:txBody>
      </p:sp>
      <p:sp>
        <p:nvSpPr>
          <p:cNvPr id="110" name="Google Shape;110;p1"/>
          <p:cNvSpPr txBox="1">
            <a:spLocks noGrp="1"/>
          </p:cNvSpPr>
          <p:nvPr>
            <p:ph type="body" idx="19"/>
          </p:nvPr>
        </p:nvSpPr>
        <p:spPr>
          <a:xfrm>
            <a:off x="611021" y="2518664"/>
            <a:ext cx="42523747" cy="1245763"/>
          </a:xfrm>
          <a:prstGeom prst="rect">
            <a:avLst/>
          </a:prstGeom>
          <a:noFill/>
          <a:ln>
            <a:noFill/>
          </a:ln>
        </p:spPr>
        <p:txBody>
          <a:bodyPr spcFirstLastPara="1" wrap="square" lIns="78364" tIns="39171" rIns="78364" bIns="39171" anchor="t" anchorCtr="1">
            <a:normAutofit fontScale="25000" lnSpcReduction="20000"/>
          </a:bodyPr>
          <a:lstStyle/>
          <a:p>
            <a:pPr marL="0" indent="0">
              <a:spcBef>
                <a:spcPts val="0"/>
              </a:spcBef>
              <a:buSzPct val="100000"/>
            </a:pPr>
            <a:r>
              <a:rPr lang="en-US" sz="16000" b="1" dirty="0">
                <a:latin typeface="Times New Roman"/>
                <a:ea typeface="Times New Roman"/>
                <a:cs typeface="Times New Roman"/>
                <a:sym typeface="Times New Roman"/>
              </a:rPr>
              <a:t>Jennifer Rae Myers, PhD, MS, CCC-SLP</a:t>
            </a:r>
            <a:r>
              <a:rPr lang="en-US" sz="16000" b="1" baseline="30000" dirty="0">
                <a:latin typeface="Times New Roman"/>
                <a:ea typeface="Times New Roman"/>
                <a:cs typeface="Times New Roman"/>
                <a:sym typeface="Times New Roman"/>
              </a:rPr>
              <a:t>1,2</a:t>
            </a:r>
            <a:r>
              <a:rPr lang="en-US" sz="16000" b="1" dirty="0">
                <a:latin typeface="Times New Roman"/>
                <a:ea typeface="Times New Roman"/>
                <a:cs typeface="Times New Roman"/>
                <a:sym typeface="Times New Roman"/>
              </a:rPr>
              <a:t>, Deja </a:t>
            </a:r>
            <a:r>
              <a:rPr lang="en-US" sz="16000" b="1" dirty="0" err="1">
                <a:latin typeface="Times New Roman"/>
                <a:ea typeface="Times New Roman"/>
                <a:cs typeface="Times New Roman"/>
                <a:sym typeface="Times New Roman"/>
              </a:rPr>
              <a:t>Bulluck</a:t>
            </a:r>
            <a:r>
              <a:rPr lang="en-US" sz="16000" b="1" dirty="0">
                <a:latin typeface="Times New Roman"/>
                <a:ea typeface="Times New Roman"/>
                <a:cs typeface="Times New Roman"/>
                <a:sym typeface="Times New Roman"/>
              </a:rPr>
              <a:t>, BS</a:t>
            </a:r>
            <a:r>
              <a:rPr lang="en-US" sz="16000" b="1" baseline="30000" dirty="0">
                <a:latin typeface="Times New Roman"/>
                <a:ea typeface="Times New Roman"/>
                <a:cs typeface="Times New Roman"/>
                <a:sym typeface="Times New Roman"/>
              </a:rPr>
              <a:t>2,3</a:t>
            </a:r>
            <a:r>
              <a:rPr lang="en-US" sz="16000" b="1" dirty="0">
                <a:latin typeface="Times New Roman"/>
                <a:ea typeface="Times New Roman"/>
                <a:cs typeface="Times New Roman"/>
                <a:sym typeface="Times New Roman"/>
              </a:rPr>
              <a:t>, Brittney C. Ford, BA</a:t>
            </a:r>
            <a:r>
              <a:rPr lang="en-US" sz="16000" b="1" baseline="30000" dirty="0">
                <a:latin typeface="Times New Roman"/>
                <a:ea typeface="Times New Roman"/>
                <a:cs typeface="Times New Roman"/>
                <a:sym typeface="Times New Roman"/>
              </a:rPr>
              <a:t>2,3</a:t>
            </a:r>
            <a:r>
              <a:rPr lang="en-US" sz="16000" b="1" dirty="0">
                <a:latin typeface="Times New Roman"/>
                <a:ea typeface="Times New Roman"/>
                <a:cs typeface="Times New Roman"/>
                <a:sym typeface="Times New Roman"/>
              </a:rPr>
              <a:t>, </a:t>
            </a:r>
            <a:r>
              <a:rPr lang="en-US" sz="16000" b="1" dirty="0" err="1">
                <a:latin typeface="Times New Roman"/>
                <a:ea typeface="Times New Roman"/>
                <a:cs typeface="Times New Roman"/>
                <a:sym typeface="Times New Roman"/>
              </a:rPr>
              <a:t>Bejani</a:t>
            </a:r>
            <a:r>
              <a:rPr lang="en-US" sz="16000" b="1" dirty="0">
                <a:latin typeface="Times New Roman"/>
                <a:ea typeface="Times New Roman"/>
                <a:cs typeface="Times New Roman"/>
                <a:sym typeface="Times New Roman"/>
              </a:rPr>
              <a:t> Turley BA, SLP-A</a:t>
            </a:r>
            <a:r>
              <a:rPr lang="en-US" sz="16000" b="1" baseline="30000" dirty="0">
                <a:latin typeface="Times New Roman"/>
                <a:ea typeface="Times New Roman"/>
                <a:cs typeface="Times New Roman"/>
                <a:sym typeface="Times New Roman"/>
              </a:rPr>
              <a:t>2,3</a:t>
            </a:r>
            <a:r>
              <a:rPr lang="en-US" sz="16000" b="1" dirty="0">
                <a:latin typeface="Times New Roman"/>
                <a:ea typeface="Times New Roman"/>
                <a:cs typeface="Times New Roman"/>
                <a:sym typeface="Times New Roman"/>
              </a:rPr>
              <a:t>, </a:t>
            </a:r>
            <a:r>
              <a:rPr lang="en-US" sz="16000" b="1" dirty="0" err="1">
                <a:latin typeface="Times New Roman"/>
                <a:ea typeface="Times New Roman"/>
                <a:cs typeface="Times New Roman"/>
                <a:sym typeface="Times New Roman"/>
              </a:rPr>
              <a:t>Sulare</a:t>
            </a:r>
            <a:r>
              <a:rPr lang="en-US" sz="16000" b="1" dirty="0">
                <a:latin typeface="Times New Roman"/>
                <a:ea typeface="Times New Roman"/>
                <a:cs typeface="Times New Roman"/>
                <a:sym typeface="Times New Roman"/>
              </a:rPr>
              <a:t> Telford-Rose, PhD, CCC-SLP</a:t>
            </a:r>
            <a:r>
              <a:rPr lang="en-US" sz="16000" b="1" baseline="30000" dirty="0">
                <a:latin typeface="Times New Roman"/>
                <a:ea typeface="Times New Roman"/>
                <a:cs typeface="Times New Roman"/>
                <a:sym typeface="Times New Roman"/>
              </a:rPr>
              <a:t>2,3</a:t>
            </a:r>
          </a:p>
          <a:p>
            <a:pPr marL="0" indent="0">
              <a:spcBef>
                <a:spcPts val="0"/>
              </a:spcBef>
              <a:buSzPct val="100000"/>
            </a:pPr>
            <a:endParaRPr lang="en-US" sz="9600" b="1" i="1" baseline="30000" dirty="0">
              <a:latin typeface="Times New Roman"/>
              <a:ea typeface="Times New Roman"/>
              <a:cs typeface="Times New Roman"/>
              <a:sym typeface="Times New Roman"/>
            </a:endParaRPr>
          </a:p>
          <a:p>
            <a:pPr marL="0" indent="0">
              <a:spcBef>
                <a:spcPts val="0"/>
              </a:spcBef>
              <a:buSzPct val="100000"/>
            </a:pPr>
            <a:r>
              <a:rPr lang="en-US" sz="16000" b="1" i="1" baseline="30000" dirty="0">
                <a:latin typeface="Times New Roman"/>
                <a:ea typeface="Times New Roman"/>
                <a:cs typeface="Times New Roman"/>
                <a:sym typeface="Times New Roman"/>
              </a:rPr>
              <a:t>1</a:t>
            </a:r>
            <a:r>
              <a:rPr lang="en-US" sz="16000" b="1" i="1" dirty="0">
                <a:latin typeface="Times New Roman"/>
                <a:ea typeface="Times New Roman"/>
                <a:cs typeface="Times New Roman"/>
                <a:sym typeface="Times New Roman"/>
              </a:rPr>
              <a:t>The Raymond Banks ‘A Way With Words’ Foundation; </a:t>
            </a:r>
            <a:r>
              <a:rPr lang="en-US" sz="16000" b="1" i="1" baseline="30000" dirty="0">
                <a:latin typeface="Times New Roman"/>
                <a:ea typeface="Times New Roman"/>
                <a:cs typeface="Times New Roman"/>
                <a:sym typeface="Times New Roman"/>
              </a:rPr>
              <a:t>2</a:t>
            </a:r>
            <a:r>
              <a:rPr lang="en-US" sz="16000" b="1" i="1" dirty="0">
                <a:latin typeface="Times New Roman"/>
                <a:ea typeface="Times New Roman"/>
                <a:cs typeface="Times New Roman"/>
                <a:sym typeface="Times New Roman"/>
              </a:rPr>
              <a:t> Culturally S.M.A.R.T. Program; </a:t>
            </a:r>
            <a:r>
              <a:rPr lang="en-US" sz="16000" b="1" i="1" baseline="30000" dirty="0">
                <a:latin typeface="Times New Roman"/>
                <a:ea typeface="Times New Roman"/>
                <a:cs typeface="Times New Roman"/>
                <a:sym typeface="Times New Roman"/>
              </a:rPr>
              <a:t>3 </a:t>
            </a:r>
            <a:r>
              <a:rPr lang="en-US" sz="16000" b="1" i="1" dirty="0">
                <a:latin typeface="Times New Roman"/>
                <a:ea typeface="Times New Roman"/>
                <a:cs typeface="Times New Roman"/>
                <a:sym typeface="Times New Roman"/>
              </a:rPr>
              <a:t>The University of the District of Columbia</a:t>
            </a:r>
            <a:endParaRPr sz="16000" i="1" dirty="0">
              <a:latin typeface="Times New Roman"/>
              <a:ea typeface="Times New Roman"/>
              <a:cs typeface="Times New Roman"/>
              <a:sym typeface="Times New Roman"/>
            </a:endParaRPr>
          </a:p>
          <a:p>
            <a:pPr marL="0" indent="0">
              <a:spcBef>
                <a:spcPts val="283"/>
              </a:spcBef>
              <a:buSzPct val="100000"/>
            </a:pPr>
            <a:br>
              <a:rPr lang="en-US" sz="16000" dirty="0"/>
            </a:br>
            <a:endParaRPr sz="16000" dirty="0"/>
          </a:p>
        </p:txBody>
      </p:sp>
      <p:sp>
        <p:nvSpPr>
          <p:cNvPr id="111" name="Google Shape;111;p1"/>
          <p:cNvSpPr txBox="1">
            <a:spLocks noGrp="1"/>
          </p:cNvSpPr>
          <p:nvPr>
            <p:ph type="body" idx="20"/>
          </p:nvPr>
        </p:nvSpPr>
        <p:spPr>
          <a:xfrm>
            <a:off x="739657" y="80330"/>
            <a:ext cx="42411885" cy="1721172"/>
          </a:xfrm>
          <a:prstGeom prst="rect">
            <a:avLst/>
          </a:prstGeom>
          <a:noFill/>
          <a:ln>
            <a:noFill/>
          </a:ln>
        </p:spPr>
        <p:txBody>
          <a:bodyPr spcFirstLastPara="1" wrap="square" lIns="78364" tIns="39171" rIns="78364" bIns="39171" anchor="t" anchorCtr="1">
            <a:noAutofit/>
          </a:bodyPr>
          <a:lstStyle/>
          <a:p>
            <a:pPr marL="0" indent="0">
              <a:spcBef>
                <a:spcPts val="0"/>
              </a:spcBef>
              <a:buSzPct val="100000"/>
            </a:pPr>
            <a:r>
              <a:rPr lang="en-US" sz="7200" dirty="0">
                <a:latin typeface="Times New Roman"/>
                <a:ea typeface="Times New Roman"/>
                <a:cs typeface="Times New Roman"/>
                <a:sym typeface="Times New Roman"/>
              </a:rPr>
              <a:t>The Subjective Impact of Post Traumatic Stress on Cognitive-Communication in Spanish-Speaking Bilingual Children &amp; Adults</a:t>
            </a:r>
            <a:endParaRPr lang="en-US" sz="7200" dirty="0"/>
          </a:p>
        </p:txBody>
      </p:sp>
      <p:sp>
        <p:nvSpPr>
          <p:cNvPr id="27" name="Google Shape;97;p1">
            <a:extLst>
              <a:ext uri="{FF2B5EF4-FFF2-40B4-BE49-F238E27FC236}">
                <a16:creationId xmlns:a16="http://schemas.microsoft.com/office/drawing/2014/main" id="{CF0C49A7-0B01-E54E-8DC9-D7F78F6F7114}"/>
              </a:ext>
            </a:extLst>
          </p:cNvPr>
          <p:cNvSpPr txBox="1">
            <a:spLocks/>
          </p:cNvSpPr>
          <p:nvPr/>
        </p:nvSpPr>
        <p:spPr>
          <a:xfrm>
            <a:off x="910479" y="20827784"/>
            <a:ext cx="9838897" cy="9764993"/>
          </a:xfrm>
          <a:prstGeom prst="rect">
            <a:avLst/>
          </a:prstGeom>
          <a:noFill/>
          <a:ln>
            <a:noFill/>
          </a:ln>
        </p:spPr>
        <p:txBody>
          <a:bodyPr spcFirstLastPara="1" wrap="square" lIns="223907" tIns="223907" rIns="223907" bIns="223907" anchor="t" anchorCtr="0">
            <a:spAutoFit/>
          </a:bodyPr>
          <a:lstStyle>
            <a:defPPr marR="0" lvl="0" algn="l" rtl="0">
              <a:lnSpc>
                <a:spcPct val="100000"/>
              </a:lnSpc>
              <a:spcBef>
                <a:spcPts val="0"/>
              </a:spcBef>
              <a:spcAft>
                <a:spcPts val="0"/>
              </a:spcAft>
            </a:defPPr>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2pPr>
            <a:lvl3pPr marL="1371600" marR="0" lvl="2"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3pPr>
            <a:lvl4pPr marL="1828800" marR="0" lvl="3"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4pPr>
            <a:lvl5pPr marL="2286000" marR="0" lvl="4"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As part of a larger ongoing study, Spanish-speaking bilinguals (ages 21-60) who endorsed experiencing trauma in the past 5 years completed a survey with questions related to their background, language skills, cognitive communication skills, and history of trauma.</a:t>
            </a:r>
          </a:p>
          <a:p>
            <a:pPr marL="293900" indent="-293900" algn="just">
              <a:spcBef>
                <a:spcPts val="686"/>
              </a:spcBef>
              <a:buSzPts val="4000"/>
              <a:buFont typeface="Arial" panose="020B0604020202020204" pitchFamily="34" charset="0"/>
              <a:buChar char="•"/>
            </a:pPr>
            <a:endParaRPr lang="en-US" sz="3600" dirty="0">
              <a:latin typeface="Times New Roman"/>
              <a:ea typeface="Times New Roman"/>
              <a:cs typeface="Times New Roman"/>
              <a:sym typeface="Times New Roman"/>
            </a:endParaRPr>
          </a:p>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Interested respondents with a Spanish-speaking bilingual child (ages 7-16) completed an additional questionnaire on their behalf.  </a:t>
            </a:r>
          </a:p>
          <a:p>
            <a:pPr marL="489833" indent="-489833" algn="just">
              <a:spcBef>
                <a:spcPts val="686"/>
              </a:spcBef>
              <a:buSzPts val="4000"/>
              <a:buFont typeface="Arial" panose="020B0604020202020204" pitchFamily="34" charset="0"/>
              <a:buChar char="•"/>
            </a:pPr>
            <a:endParaRPr lang="en-US" sz="3600" dirty="0">
              <a:latin typeface="Times New Roman"/>
              <a:ea typeface="Times New Roman"/>
              <a:cs typeface="Times New Roman"/>
              <a:sym typeface="Times New Roman"/>
            </a:endParaRPr>
          </a:p>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Each survey took approximately 20 minutes to complete. Respondents provided informed consent and were compensated $15 for each completed survey with approval from the University of the District of Columbia’s IRB.</a:t>
            </a:r>
          </a:p>
        </p:txBody>
      </p:sp>
      <p:sp>
        <p:nvSpPr>
          <p:cNvPr id="28" name="Google Shape;98;p1">
            <a:extLst>
              <a:ext uri="{FF2B5EF4-FFF2-40B4-BE49-F238E27FC236}">
                <a16:creationId xmlns:a16="http://schemas.microsoft.com/office/drawing/2014/main" id="{CE3EEF6D-EBDB-5840-A5AB-DDEC118BF77F}"/>
              </a:ext>
            </a:extLst>
          </p:cNvPr>
          <p:cNvSpPr txBox="1">
            <a:spLocks/>
          </p:cNvSpPr>
          <p:nvPr/>
        </p:nvSpPr>
        <p:spPr>
          <a:xfrm>
            <a:off x="700501" y="20031382"/>
            <a:ext cx="10048875" cy="796402"/>
          </a:xfrm>
          <a:prstGeom prst="rect">
            <a:avLst/>
          </a:prstGeom>
          <a:noFill/>
          <a:ln>
            <a:noFill/>
          </a:ln>
        </p:spPr>
        <p:txBody>
          <a:bodyPr spcFirstLastPara="1" wrap="square" lIns="89550" tIns="89550" rIns="89550" bIns="89550" anchor="ctr" anchorCtr="0">
            <a:spAutoFit/>
          </a:bodyPr>
          <a:lstStyle>
            <a:defPPr marR="0" lvl="0" algn="l" rtl="0">
              <a:lnSpc>
                <a:spcPct val="100000"/>
              </a:lnSpc>
              <a:spcBef>
                <a:spcPts val="0"/>
              </a:spcBef>
              <a:spcAft>
                <a:spcPts val="0"/>
              </a:spcAft>
            </a:defPPr>
            <a:lvl1pPr marL="457200" marR="0" lvl="0" indent="-228600" algn="ctr" rtl="0">
              <a:lnSpc>
                <a:spcPct val="100000"/>
              </a:lnSpc>
              <a:spcBef>
                <a:spcPts val="840"/>
              </a:spcBef>
              <a:spcAft>
                <a:spcPts val="0"/>
              </a:spcAft>
              <a:buClr>
                <a:srgbClr val="204559"/>
              </a:buClr>
              <a:buSzPts val="4200"/>
              <a:buFont typeface="Arial"/>
              <a:buNone/>
              <a:defRPr sz="4200" b="1" i="0" u="sng" strike="noStrike" cap="none">
                <a:solidFill>
                  <a:srgbClr val="204559"/>
                </a:solidFill>
                <a:latin typeface="Calibri"/>
                <a:ea typeface="Calibri"/>
                <a:cs typeface="Calibri"/>
                <a:sym typeface="Calibri"/>
              </a:defRPr>
            </a:lvl1pPr>
            <a:lvl2pPr marL="914400" marR="0" lvl="1"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Calibri"/>
                <a:ea typeface="Calibri"/>
                <a:cs typeface="Calibri"/>
                <a:sym typeface="Calibri"/>
              </a:defRPr>
            </a:lvl2pPr>
            <a:lvl3pPr marL="1371600" marR="0" lvl="2" indent="-1066800" algn="l" rtl="0">
              <a:lnSpc>
                <a:spcPct val="100000"/>
              </a:lnSpc>
              <a:spcBef>
                <a:spcPts val="2640"/>
              </a:spcBef>
              <a:spcAft>
                <a:spcPts val="0"/>
              </a:spcAft>
              <a:buClr>
                <a:schemeClr val="dk1"/>
              </a:buClr>
              <a:buSzPts val="13200"/>
              <a:buFont typeface="Arial"/>
              <a:buChar char="•"/>
              <a:defRPr sz="13200" b="0" i="0" u="none" strike="noStrike" cap="none">
                <a:solidFill>
                  <a:schemeClr val="dk1"/>
                </a:solidFill>
                <a:latin typeface="Calibri"/>
                <a:ea typeface="Calibri"/>
                <a:cs typeface="Calibri"/>
                <a:sym typeface="Calibri"/>
              </a:defRPr>
            </a:lvl3pPr>
            <a:lvl4pPr marL="1828800" marR="0" lvl="3"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4pPr>
            <a:lvl5pPr marL="2286000" marR="0" lvl="4"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pPr marL="0" indent="0">
              <a:spcBef>
                <a:spcPts val="0"/>
              </a:spcBef>
            </a:pPr>
            <a:r>
              <a:rPr lang="en-US" sz="4000" u="none" dirty="0">
                <a:latin typeface="Times New Roman"/>
                <a:cs typeface="Times New Roman"/>
                <a:sym typeface="Times New Roman"/>
              </a:rPr>
              <a:t>METHOD</a:t>
            </a:r>
            <a:endParaRPr lang="en-US" sz="4000" u="none" dirty="0"/>
          </a:p>
        </p:txBody>
      </p:sp>
      <p:sp>
        <p:nvSpPr>
          <p:cNvPr id="9" name="Rectangle 8">
            <a:extLst>
              <a:ext uri="{FF2B5EF4-FFF2-40B4-BE49-F238E27FC236}">
                <a16:creationId xmlns:a16="http://schemas.microsoft.com/office/drawing/2014/main" id="{9CEB0552-9BFF-C045-83A7-B50B7A6CE547}"/>
              </a:ext>
            </a:extLst>
          </p:cNvPr>
          <p:cNvSpPr/>
          <p:nvPr/>
        </p:nvSpPr>
        <p:spPr>
          <a:xfrm>
            <a:off x="522400" y="32190684"/>
            <a:ext cx="2095851" cy="64476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31" name="Google Shape;106;p1">
            <a:extLst>
              <a:ext uri="{FF2B5EF4-FFF2-40B4-BE49-F238E27FC236}">
                <a16:creationId xmlns:a16="http://schemas.microsoft.com/office/drawing/2014/main" id="{9FA77378-C203-7A47-A6EF-6CC2E97053A4}"/>
              </a:ext>
            </a:extLst>
          </p:cNvPr>
          <p:cNvSpPr txBox="1">
            <a:spLocks/>
          </p:cNvSpPr>
          <p:nvPr/>
        </p:nvSpPr>
        <p:spPr>
          <a:xfrm>
            <a:off x="11895172" y="5377599"/>
            <a:ext cx="20198194" cy="796402"/>
          </a:xfrm>
          <a:prstGeom prst="rect">
            <a:avLst/>
          </a:prstGeom>
          <a:noFill/>
          <a:ln>
            <a:noFill/>
          </a:ln>
        </p:spPr>
        <p:txBody>
          <a:bodyPr spcFirstLastPara="1" wrap="square" lIns="89550" tIns="89550" rIns="89550" bIns="89550" anchor="ctr" anchorCtr="0">
            <a:spAutoFit/>
          </a:bodyPr>
          <a:lstStyle>
            <a:defPPr marR="0" lvl="0" algn="l" rtl="0">
              <a:lnSpc>
                <a:spcPct val="100000"/>
              </a:lnSpc>
              <a:spcBef>
                <a:spcPts val="0"/>
              </a:spcBef>
              <a:spcAft>
                <a:spcPts val="0"/>
              </a:spcAft>
            </a:defPPr>
            <a:lvl1pPr marL="457200" marR="0" lvl="0" indent="-228600" algn="ctr" rtl="0">
              <a:lnSpc>
                <a:spcPct val="100000"/>
              </a:lnSpc>
              <a:spcBef>
                <a:spcPts val="840"/>
              </a:spcBef>
              <a:spcAft>
                <a:spcPts val="0"/>
              </a:spcAft>
              <a:buClr>
                <a:srgbClr val="204559"/>
              </a:buClr>
              <a:buSzPts val="4200"/>
              <a:buFont typeface="Arial"/>
              <a:buNone/>
              <a:defRPr sz="4200" b="1" i="0" u="sng" strike="noStrike" cap="none">
                <a:solidFill>
                  <a:srgbClr val="204559"/>
                </a:solidFill>
                <a:latin typeface="Calibri"/>
                <a:ea typeface="Calibri"/>
                <a:cs typeface="Calibri"/>
                <a:sym typeface="Calibri"/>
              </a:defRPr>
            </a:lvl1pPr>
            <a:lvl2pPr marL="914400" marR="0" lvl="1"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Calibri"/>
                <a:ea typeface="Calibri"/>
                <a:cs typeface="Calibri"/>
                <a:sym typeface="Calibri"/>
              </a:defRPr>
            </a:lvl2pPr>
            <a:lvl3pPr marL="1371600" marR="0" lvl="2" indent="-1066800" algn="l" rtl="0">
              <a:lnSpc>
                <a:spcPct val="100000"/>
              </a:lnSpc>
              <a:spcBef>
                <a:spcPts val="2640"/>
              </a:spcBef>
              <a:spcAft>
                <a:spcPts val="0"/>
              </a:spcAft>
              <a:buClr>
                <a:schemeClr val="dk1"/>
              </a:buClr>
              <a:buSzPts val="13200"/>
              <a:buFont typeface="Arial"/>
              <a:buChar char="•"/>
              <a:defRPr sz="13200" b="0" i="0" u="none" strike="noStrike" cap="none">
                <a:solidFill>
                  <a:schemeClr val="dk1"/>
                </a:solidFill>
                <a:latin typeface="Calibri"/>
                <a:ea typeface="Calibri"/>
                <a:cs typeface="Calibri"/>
                <a:sym typeface="Calibri"/>
              </a:defRPr>
            </a:lvl3pPr>
            <a:lvl4pPr marL="1828800" marR="0" lvl="3"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4pPr>
            <a:lvl5pPr marL="2286000" marR="0" lvl="4"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pPr marL="0" indent="0">
              <a:spcBef>
                <a:spcPts val="0"/>
              </a:spcBef>
            </a:pPr>
            <a:r>
              <a:rPr lang="en-US" sz="4000" u="none" dirty="0">
                <a:latin typeface="Times New Roman"/>
                <a:ea typeface="Times New Roman"/>
                <a:cs typeface="Times New Roman"/>
                <a:sym typeface="Times New Roman"/>
              </a:rPr>
              <a:t>DATA ANALYSIS &amp; RESULTS</a:t>
            </a:r>
            <a:endParaRPr lang="en-US" sz="4000" u="none" dirty="0"/>
          </a:p>
        </p:txBody>
      </p:sp>
      <p:sp>
        <p:nvSpPr>
          <p:cNvPr id="32" name="Google Shape;106;p1">
            <a:extLst>
              <a:ext uri="{FF2B5EF4-FFF2-40B4-BE49-F238E27FC236}">
                <a16:creationId xmlns:a16="http://schemas.microsoft.com/office/drawing/2014/main" id="{75D02230-71E5-7641-98D0-806F98A79EFB}"/>
              </a:ext>
            </a:extLst>
          </p:cNvPr>
          <p:cNvSpPr txBox="1">
            <a:spLocks/>
          </p:cNvSpPr>
          <p:nvPr/>
        </p:nvSpPr>
        <p:spPr>
          <a:xfrm>
            <a:off x="32823519" y="15024968"/>
            <a:ext cx="10047086" cy="796402"/>
          </a:xfrm>
          <a:prstGeom prst="rect">
            <a:avLst/>
          </a:prstGeom>
          <a:noFill/>
          <a:ln>
            <a:noFill/>
          </a:ln>
        </p:spPr>
        <p:txBody>
          <a:bodyPr spcFirstLastPara="1" wrap="square" lIns="89550" tIns="89550" rIns="89550" bIns="89550" anchor="ctr" anchorCtr="0">
            <a:spAutoFit/>
          </a:bodyPr>
          <a:lstStyle>
            <a:defPPr marR="0" lvl="0" algn="l" rtl="0">
              <a:lnSpc>
                <a:spcPct val="100000"/>
              </a:lnSpc>
              <a:spcBef>
                <a:spcPts val="0"/>
              </a:spcBef>
              <a:spcAft>
                <a:spcPts val="0"/>
              </a:spcAft>
            </a:defPPr>
            <a:lvl1pPr marL="457200" marR="0" lvl="0" indent="-228600" algn="ctr" rtl="0">
              <a:lnSpc>
                <a:spcPct val="100000"/>
              </a:lnSpc>
              <a:spcBef>
                <a:spcPts val="840"/>
              </a:spcBef>
              <a:spcAft>
                <a:spcPts val="0"/>
              </a:spcAft>
              <a:buClr>
                <a:srgbClr val="204559"/>
              </a:buClr>
              <a:buSzPts val="4200"/>
              <a:buFont typeface="Arial"/>
              <a:buNone/>
              <a:defRPr sz="4200" b="1" i="0" u="sng" strike="noStrike" cap="none">
                <a:solidFill>
                  <a:srgbClr val="204559"/>
                </a:solidFill>
                <a:latin typeface="Calibri"/>
                <a:ea typeface="Calibri"/>
                <a:cs typeface="Calibri"/>
                <a:sym typeface="Calibri"/>
              </a:defRPr>
            </a:lvl1pPr>
            <a:lvl2pPr marL="914400" marR="0" lvl="1"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Calibri"/>
                <a:ea typeface="Calibri"/>
                <a:cs typeface="Calibri"/>
                <a:sym typeface="Calibri"/>
              </a:defRPr>
            </a:lvl2pPr>
            <a:lvl3pPr marL="1371600" marR="0" lvl="2" indent="-1066800" algn="l" rtl="0">
              <a:lnSpc>
                <a:spcPct val="100000"/>
              </a:lnSpc>
              <a:spcBef>
                <a:spcPts val="2640"/>
              </a:spcBef>
              <a:spcAft>
                <a:spcPts val="0"/>
              </a:spcAft>
              <a:buClr>
                <a:schemeClr val="dk1"/>
              </a:buClr>
              <a:buSzPts val="13200"/>
              <a:buFont typeface="Arial"/>
              <a:buChar char="•"/>
              <a:defRPr sz="13200" b="0" i="0" u="none" strike="noStrike" cap="none">
                <a:solidFill>
                  <a:schemeClr val="dk1"/>
                </a:solidFill>
                <a:latin typeface="Calibri"/>
                <a:ea typeface="Calibri"/>
                <a:cs typeface="Calibri"/>
                <a:sym typeface="Calibri"/>
              </a:defRPr>
            </a:lvl3pPr>
            <a:lvl4pPr marL="1828800" marR="0" lvl="3"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4pPr>
            <a:lvl5pPr marL="2286000" marR="0" lvl="4"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pPr marL="0" indent="0">
              <a:spcBef>
                <a:spcPts val="0"/>
              </a:spcBef>
            </a:pPr>
            <a:r>
              <a:rPr lang="en-US" sz="4000" u="none" dirty="0">
                <a:latin typeface="Times New Roman"/>
                <a:ea typeface="Times New Roman"/>
                <a:cs typeface="Times New Roman"/>
                <a:sym typeface="Times New Roman"/>
              </a:rPr>
              <a:t>REFERENCES</a:t>
            </a:r>
            <a:endParaRPr lang="en-US" sz="4000" u="none" dirty="0"/>
          </a:p>
        </p:txBody>
      </p:sp>
      <p:sp>
        <p:nvSpPr>
          <p:cNvPr id="33" name="Google Shape;107;p1">
            <a:extLst>
              <a:ext uri="{FF2B5EF4-FFF2-40B4-BE49-F238E27FC236}">
                <a16:creationId xmlns:a16="http://schemas.microsoft.com/office/drawing/2014/main" id="{32F8C6D9-E4A8-1D45-AC72-7C4302356B21}"/>
              </a:ext>
            </a:extLst>
          </p:cNvPr>
          <p:cNvSpPr txBox="1">
            <a:spLocks/>
          </p:cNvSpPr>
          <p:nvPr/>
        </p:nvSpPr>
        <p:spPr>
          <a:xfrm>
            <a:off x="32887200" y="15824159"/>
            <a:ext cx="10051971" cy="9713697"/>
          </a:xfrm>
          <a:prstGeom prst="rect">
            <a:avLst/>
          </a:prstGeom>
          <a:noFill/>
          <a:ln>
            <a:noFill/>
          </a:ln>
        </p:spPr>
        <p:txBody>
          <a:bodyPr spcFirstLastPara="1" wrap="square" lIns="223907" tIns="223907" rIns="223907" bIns="223907" anchor="t" anchorCtr="0">
            <a:spAutoFit/>
          </a:bodyPr>
          <a:lstStyle>
            <a:defPPr marR="0" lvl="0" algn="l" rtl="0">
              <a:lnSpc>
                <a:spcPct val="100000"/>
              </a:lnSpc>
              <a:spcBef>
                <a:spcPts val="0"/>
              </a:spcBef>
              <a:spcAft>
                <a:spcPts val="0"/>
              </a:spcAft>
            </a:defPPr>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2pPr>
            <a:lvl3pPr marL="1371600" marR="0" lvl="2"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3pPr>
            <a:lvl4pPr marL="1828800" marR="0" lvl="3"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4pPr>
            <a:lvl5pPr marL="2286000" marR="0" lvl="4"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pPr marL="0" indent="0">
              <a:spcBef>
                <a:spcPts val="686"/>
              </a:spcBef>
              <a:buSzPts val="4000"/>
            </a:pPr>
            <a:r>
              <a:rPr lang="en-US" sz="3600" dirty="0">
                <a:latin typeface="Times New Roman" panose="02020603050405020304" pitchFamily="18" charset="0"/>
                <a:cs typeface="Times New Roman" panose="02020603050405020304" pitchFamily="18" charset="0"/>
              </a:rPr>
              <a:t>Kaplan, I., </a:t>
            </a:r>
            <a:r>
              <a:rPr lang="en-US" sz="3600" dirty="0" err="1">
                <a:latin typeface="Times New Roman" panose="02020603050405020304" pitchFamily="18" charset="0"/>
                <a:cs typeface="Times New Roman" panose="02020603050405020304" pitchFamily="18" charset="0"/>
              </a:rPr>
              <a:t>Stolk</a:t>
            </a:r>
            <a:r>
              <a:rPr lang="en-US" sz="3600" dirty="0">
                <a:latin typeface="Times New Roman" panose="02020603050405020304" pitchFamily="18" charset="0"/>
                <a:cs typeface="Times New Roman" panose="02020603050405020304" pitchFamily="18" charset="0"/>
              </a:rPr>
              <a:t>, Y., </a:t>
            </a:r>
            <a:r>
              <a:rPr lang="en-US" sz="3600" dirty="0" err="1">
                <a:latin typeface="Times New Roman" panose="02020603050405020304" pitchFamily="18" charset="0"/>
                <a:cs typeface="Times New Roman" panose="02020603050405020304" pitchFamily="18" charset="0"/>
              </a:rPr>
              <a:t>Valibhoy</a:t>
            </a:r>
            <a:r>
              <a:rPr lang="en-US" sz="3600" dirty="0">
                <a:latin typeface="Times New Roman" panose="02020603050405020304" pitchFamily="18" charset="0"/>
                <a:cs typeface="Times New Roman" panose="02020603050405020304" pitchFamily="18" charset="0"/>
              </a:rPr>
              <a:t>, M., Tucker, A., &amp; Baker, J. (2016). Cognitive assessment of refugee children: Effects of trauma and new language acquisition. </a:t>
            </a:r>
            <a:r>
              <a:rPr lang="en-US" sz="3600" i="1" dirty="0">
                <a:latin typeface="Times New Roman" panose="02020603050405020304" pitchFamily="18" charset="0"/>
                <a:cs typeface="Times New Roman" panose="02020603050405020304" pitchFamily="18" charset="0"/>
              </a:rPr>
              <a:t>Transcultural psychiatry</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53</a:t>
            </a:r>
            <a:r>
              <a:rPr lang="en-US" sz="3600" dirty="0">
                <a:latin typeface="Times New Roman" panose="02020603050405020304" pitchFamily="18" charset="0"/>
                <a:cs typeface="Times New Roman" panose="02020603050405020304" pitchFamily="18" charset="0"/>
              </a:rPr>
              <a:t>(1), 81-109.</a:t>
            </a:r>
          </a:p>
          <a:p>
            <a:pPr marL="0" indent="0"/>
            <a:endParaRPr lang="en-US" sz="1800" dirty="0">
              <a:latin typeface="Times New Roman" panose="02020603050405020304" pitchFamily="18" charset="0"/>
              <a:cs typeface="Times New Roman" panose="02020603050405020304" pitchFamily="18" charset="0"/>
            </a:endParaRPr>
          </a:p>
          <a:p>
            <a:pPr marL="0" indent="0"/>
            <a:r>
              <a:rPr lang="en-US" sz="3600" dirty="0" err="1">
                <a:latin typeface="Times New Roman" panose="02020603050405020304" pitchFamily="18" charset="0"/>
                <a:cs typeface="Times New Roman" panose="02020603050405020304" pitchFamily="18" charset="0"/>
              </a:rPr>
              <a:t>Söndergaard</a:t>
            </a:r>
            <a:r>
              <a:rPr lang="en-US" sz="3600" dirty="0">
                <a:latin typeface="Times New Roman" panose="02020603050405020304" pitchFamily="18" charset="0"/>
                <a:cs typeface="Times New Roman" panose="02020603050405020304" pitchFamily="18" charset="0"/>
              </a:rPr>
              <a:t>, H. P., &amp; Theorell, T. (2004). Language acquisition in relation to cumulative posttraumatic stress disorder symptom load over time in a sample of resettled refugees. </a:t>
            </a:r>
            <a:r>
              <a:rPr lang="en-US" sz="3600" i="1" dirty="0">
                <a:latin typeface="Times New Roman" panose="02020603050405020304" pitchFamily="18" charset="0"/>
                <a:cs typeface="Times New Roman" panose="02020603050405020304" pitchFamily="18" charset="0"/>
              </a:rPr>
              <a:t>Psychotherapy and psychosomatics</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73</a:t>
            </a:r>
            <a:r>
              <a:rPr lang="en-US" sz="3600" dirty="0">
                <a:latin typeface="Times New Roman" panose="02020603050405020304" pitchFamily="18" charset="0"/>
                <a:cs typeface="Times New Roman" panose="02020603050405020304" pitchFamily="18" charset="0"/>
              </a:rPr>
              <a:t>(5), 320-323.</a:t>
            </a:r>
          </a:p>
          <a:p>
            <a:pPr marL="0" indent="0"/>
            <a:endParaRPr lang="en-US" sz="1800" dirty="0">
              <a:latin typeface="Times New Roman" panose="02020603050405020304" pitchFamily="18" charset="0"/>
              <a:cs typeface="Times New Roman" panose="02020603050405020304" pitchFamily="18" charset="0"/>
            </a:endParaRPr>
          </a:p>
          <a:p>
            <a:pPr marL="0" indent="0"/>
            <a:r>
              <a:rPr lang="en-US" sz="3600" dirty="0">
                <a:latin typeface="Times New Roman" panose="02020603050405020304" pitchFamily="18" charset="0"/>
                <a:cs typeface="Times New Roman" panose="02020603050405020304" pitchFamily="18" charset="0"/>
              </a:rPr>
              <a:t>Kavanaugh, B., &amp; Holler, K. (2014). Executive, emotional, and language functioning following childhood maltreatment and the influence of pediatric PTSD. </a:t>
            </a:r>
            <a:r>
              <a:rPr lang="en-US" sz="3600" i="1" dirty="0">
                <a:latin typeface="Times New Roman" panose="02020603050405020304" pitchFamily="18" charset="0"/>
                <a:cs typeface="Times New Roman" panose="02020603050405020304" pitchFamily="18" charset="0"/>
              </a:rPr>
              <a:t>Journal of Child &amp; Adolescent Trauma</a:t>
            </a: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7</a:t>
            </a:r>
            <a:r>
              <a:rPr lang="en-US" sz="3600" dirty="0">
                <a:latin typeface="Times New Roman" panose="02020603050405020304" pitchFamily="18" charset="0"/>
                <a:cs typeface="Times New Roman" panose="02020603050405020304" pitchFamily="18" charset="0"/>
              </a:rPr>
              <a:t>(2), 121-130.</a:t>
            </a:r>
          </a:p>
        </p:txBody>
      </p:sp>
      <p:sp>
        <p:nvSpPr>
          <p:cNvPr id="37" name="Google Shape;100;p1">
            <a:extLst>
              <a:ext uri="{FF2B5EF4-FFF2-40B4-BE49-F238E27FC236}">
                <a16:creationId xmlns:a16="http://schemas.microsoft.com/office/drawing/2014/main" id="{BE7A41A0-DEC0-6943-AD38-F659E95B47D9}"/>
              </a:ext>
            </a:extLst>
          </p:cNvPr>
          <p:cNvSpPr txBox="1">
            <a:spLocks/>
          </p:cNvSpPr>
          <p:nvPr/>
        </p:nvSpPr>
        <p:spPr>
          <a:xfrm>
            <a:off x="21994269" y="6216633"/>
            <a:ext cx="10048886" cy="9300763"/>
          </a:xfrm>
          <a:prstGeom prst="rect">
            <a:avLst/>
          </a:prstGeom>
          <a:noFill/>
          <a:ln>
            <a:noFill/>
          </a:ln>
        </p:spPr>
        <p:txBody>
          <a:bodyPr spcFirstLastPara="1" wrap="square" lIns="223907" tIns="223907" rIns="223907" bIns="223907" anchor="t" anchorCtr="0">
            <a:spAutoFit/>
          </a:bodyPr>
          <a:lstStyle>
            <a:defPPr marR="0" lvl="0" algn="l" rtl="0">
              <a:lnSpc>
                <a:spcPct val="100000"/>
              </a:lnSpc>
              <a:spcBef>
                <a:spcPts val="0"/>
              </a:spcBef>
              <a:spcAft>
                <a:spcPts val="0"/>
              </a:spcAft>
            </a:defPPr>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2pPr>
            <a:lvl3pPr marL="1371600" marR="0" lvl="2"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3pPr>
            <a:lvl4pPr marL="1828800" marR="0" lvl="3"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4pPr>
            <a:lvl5pPr marL="2286000" marR="0" lvl="4"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Calibri"/>
                <a:ea typeface="Calibri"/>
                <a:cs typeface="Calibri"/>
                <a:sym typeface="Calibri"/>
              </a:defRPr>
            </a:lvl9pPr>
          </a:lstStyle>
          <a:p>
            <a:pPr marL="0" indent="0" algn="just">
              <a:spcBef>
                <a:spcPts val="686"/>
              </a:spcBef>
              <a:buSzPts val="4000"/>
            </a:pPr>
            <a:r>
              <a:rPr lang="en-US" sz="3600" dirty="0">
                <a:latin typeface="Times New Roman"/>
                <a:ea typeface="Times New Roman"/>
                <a:cs typeface="Times New Roman"/>
                <a:sym typeface="Times New Roman"/>
              </a:rPr>
              <a:t>Data from a  total of 82 adults (mean age 33.83, SD 7.06) and 71 children (mean age 11.55, SD 2.49) was included in the final analysis.  Results from the chi-square tests revealed no significant association between age group and the impact of trauma on language processes:</a:t>
            </a:r>
          </a:p>
          <a:p>
            <a:pPr marL="0" indent="0" algn="just">
              <a:spcBef>
                <a:spcPts val="686"/>
              </a:spcBef>
              <a:buSzPts val="4000"/>
            </a:pPr>
            <a:endParaRPr lang="en-US" sz="3600" dirty="0">
              <a:latin typeface="Times New Roman"/>
              <a:ea typeface="Times New Roman"/>
              <a:cs typeface="Times New Roman"/>
              <a:sym typeface="Times New Roman"/>
            </a:endParaRPr>
          </a:p>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Ability to speak or write in Spanish, , </a:t>
            </a:r>
            <a:r>
              <a:rPr lang="en-US" sz="3600" i="1" dirty="0">
                <a:latin typeface="Times New Roman"/>
                <a:ea typeface="Times New Roman"/>
                <a:cs typeface="Times New Roman"/>
                <a:sym typeface="Times New Roman"/>
              </a:rPr>
              <a:t>X</a:t>
            </a:r>
            <a:r>
              <a:rPr lang="en-US" sz="3600" baseline="30000" dirty="0">
                <a:latin typeface="Times New Roman"/>
                <a:ea typeface="Times New Roman"/>
                <a:cs typeface="Times New Roman"/>
                <a:sym typeface="Times New Roman"/>
              </a:rPr>
              <a:t>2</a:t>
            </a:r>
            <a:r>
              <a:rPr lang="en-US" sz="3600" dirty="0">
                <a:latin typeface="Times New Roman"/>
                <a:ea typeface="Times New Roman"/>
                <a:cs typeface="Times New Roman"/>
                <a:sym typeface="Times New Roman"/>
              </a:rPr>
              <a:t> (1, </a:t>
            </a:r>
            <a:r>
              <a:rPr lang="en-US" sz="3600" i="1" dirty="0">
                <a:latin typeface="Times New Roman"/>
                <a:ea typeface="Times New Roman"/>
                <a:cs typeface="Times New Roman"/>
                <a:sym typeface="Times New Roman"/>
              </a:rPr>
              <a:t>N</a:t>
            </a:r>
            <a:r>
              <a:rPr lang="en-US" sz="3600" dirty="0">
                <a:latin typeface="Times New Roman"/>
                <a:ea typeface="Times New Roman"/>
                <a:cs typeface="Times New Roman"/>
                <a:sym typeface="Times New Roman"/>
              </a:rPr>
              <a:t> = 149) = .411, </a:t>
            </a:r>
            <a:r>
              <a:rPr lang="en-US" sz="3600" i="1" dirty="0">
                <a:latin typeface="Times New Roman"/>
                <a:ea typeface="Times New Roman"/>
                <a:cs typeface="Times New Roman"/>
                <a:sym typeface="Times New Roman"/>
              </a:rPr>
              <a:t>p</a:t>
            </a:r>
            <a:r>
              <a:rPr lang="en-US" sz="3600" dirty="0">
                <a:latin typeface="Times New Roman"/>
                <a:ea typeface="Times New Roman"/>
                <a:cs typeface="Times New Roman"/>
                <a:sym typeface="Times New Roman"/>
              </a:rPr>
              <a:t> = .521</a:t>
            </a:r>
          </a:p>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Ability to speak or write in English , </a:t>
            </a:r>
            <a:r>
              <a:rPr lang="en-US" sz="3600" i="1" dirty="0">
                <a:latin typeface="Times New Roman"/>
                <a:ea typeface="Times New Roman"/>
                <a:cs typeface="Times New Roman"/>
                <a:sym typeface="Times New Roman"/>
              </a:rPr>
              <a:t>X</a:t>
            </a:r>
            <a:r>
              <a:rPr lang="en-US" sz="3600" baseline="30000" dirty="0">
                <a:latin typeface="Times New Roman"/>
                <a:ea typeface="Times New Roman"/>
                <a:cs typeface="Times New Roman"/>
                <a:sym typeface="Times New Roman"/>
              </a:rPr>
              <a:t>2</a:t>
            </a:r>
            <a:r>
              <a:rPr lang="en-US" sz="3600" dirty="0">
                <a:latin typeface="Times New Roman"/>
                <a:ea typeface="Times New Roman"/>
                <a:cs typeface="Times New Roman"/>
                <a:sym typeface="Times New Roman"/>
              </a:rPr>
              <a:t> (1, </a:t>
            </a:r>
            <a:r>
              <a:rPr lang="en-US" sz="3600" i="1" dirty="0">
                <a:latin typeface="Times New Roman"/>
                <a:ea typeface="Times New Roman"/>
                <a:cs typeface="Times New Roman"/>
                <a:sym typeface="Times New Roman"/>
              </a:rPr>
              <a:t>N</a:t>
            </a:r>
            <a:r>
              <a:rPr lang="en-US" sz="3600" dirty="0">
                <a:latin typeface="Times New Roman"/>
                <a:ea typeface="Times New Roman"/>
                <a:cs typeface="Times New Roman"/>
                <a:sym typeface="Times New Roman"/>
              </a:rPr>
              <a:t> = 147) = 1.262, </a:t>
            </a:r>
            <a:r>
              <a:rPr lang="en-US" sz="3600" i="1" dirty="0">
                <a:latin typeface="Times New Roman"/>
                <a:ea typeface="Times New Roman"/>
                <a:cs typeface="Times New Roman"/>
                <a:sym typeface="Times New Roman"/>
              </a:rPr>
              <a:t>p</a:t>
            </a:r>
            <a:r>
              <a:rPr lang="en-US" sz="3600" dirty="0">
                <a:latin typeface="Times New Roman"/>
                <a:ea typeface="Times New Roman"/>
                <a:cs typeface="Times New Roman"/>
                <a:sym typeface="Times New Roman"/>
              </a:rPr>
              <a:t> = .261</a:t>
            </a:r>
          </a:p>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Ability to understand Spanish, </a:t>
            </a:r>
            <a:r>
              <a:rPr lang="en-US" sz="3600" i="1" dirty="0">
                <a:latin typeface="Times New Roman"/>
                <a:ea typeface="Times New Roman"/>
                <a:cs typeface="Times New Roman"/>
                <a:sym typeface="Times New Roman"/>
              </a:rPr>
              <a:t>X</a:t>
            </a:r>
            <a:r>
              <a:rPr lang="en-US" sz="3600" baseline="30000" dirty="0">
                <a:latin typeface="Times New Roman"/>
                <a:ea typeface="Times New Roman"/>
                <a:cs typeface="Times New Roman"/>
                <a:sym typeface="Times New Roman"/>
              </a:rPr>
              <a:t>2</a:t>
            </a:r>
            <a:r>
              <a:rPr lang="en-US" sz="3600" dirty="0">
                <a:latin typeface="Times New Roman"/>
                <a:ea typeface="Times New Roman"/>
                <a:cs typeface="Times New Roman"/>
                <a:sym typeface="Times New Roman"/>
              </a:rPr>
              <a:t> (1, </a:t>
            </a:r>
            <a:r>
              <a:rPr lang="en-US" sz="3600" i="1" dirty="0">
                <a:latin typeface="Times New Roman"/>
                <a:ea typeface="Times New Roman"/>
                <a:cs typeface="Times New Roman"/>
                <a:sym typeface="Times New Roman"/>
              </a:rPr>
              <a:t>N</a:t>
            </a:r>
            <a:r>
              <a:rPr lang="en-US" sz="3600" dirty="0">
                <a:latin typeface="Times New Roman"/>
                <a:ea typeface="Times New Roman"/>
                <a:cs typeface="Times New Roman"/>
                <a:sym typeface="Times New Roman"/>
              </a:rPr>
              <a:t> = 149) = .025, </a:t>
            </a:r>
            <a:r>
              <a:rPr lang="en-US" sz="3600" i="1" dirty="0">
                <a:latin typeface="Times New Roman"/>
                <a:ea typeface="Times New Roman"/>
                <a:cs typeface="Times New Roman"/>
                <a:sym typeface="Times New Roman"/>
              </a:rPr>
              <a:t>p</a:t>
            </a:r>
            <a:r>
              <a:rPr lang="en-US" sz="3600" dirty="0">
                <a:latin typeface="Times New Roman"/>
                <a:ea typeface="Times New Roman"/>
                <a:cs typeface="Times New Roman"/>
                <a:sym typeface="Times New Roman"/>
              </a:rPr>
              <a:t> = .874</a:t>
            </a:r>
          </a:p>
          <a:p>
            <a:pPr marL="489833" indent="-489833" algn="just">
              <a:spcBef>
                <a:spcPts val="686"/>
              </a:spcBef>
              <a:buSzPts val="4000"/>
              <a:buFont typeface="Arial" panose="020B0604020202020204" pitchFamily="34" charset="0"/>
              <a:buChar char="•"/>
            </a:pPr>
            <a:r>
              <a:rPr lang="en-US" sz="3600" dirty="0">
                <a:latin typeface="Times New Roman"/>
                <a:ea typeface="Times New Roman"/>
                <a:cs typeface="Times New Roman"/>
                <a:sym typeface="Times New Roman"/>
              </a:rPr>
              <a:t>Ability to understand English, </a:t>
            </a:r>
            <a:r>
              <a:rPr lang="en-US" sz="3600" i="1" dirty="0">
                <a:latin typeface="Times New Roman"/>
                <a:ea typeface="Times New Roman"/>
                <a:cs typeface="Times New Roman"/>
                <a:sym typeface="Times New Roman"/>
              </a:rPr>
              <a:t>X</a:t>
            </a:r>
            <a:r>
              <a:rPr lang="en-US" sz="3600" baseline="30000" dirty="0">
                <a:latin typeface="Times New Roman"/>
                <a:ea typeface="Times New Roman"/>
                <a:cs typeface="Times New Roman"/>
                <a:sym typeface="Times New Roman"/>
              </a:rPr>
              <a:t>2</a:t>
            </a:r>
            <a:r>
              <a:rPr lang="en-US" sz="3600" dirty="0">
                <a:latin typeface="Times New Roman"/>
                <a:ea typeface="Times New Roman"/>
                <a:cs typeface="Times New Roman"/>
                <a:sym typeface="Times New Roman"/>
              </a:rPr>
              <a:t> (1, </a:t>
            </a:r>
            <a:r>
              <a:rPr lang="en-US" sz="3600" i="1" dirty="0">
                <a:latin typeface="Times New Roman"/>
                <a:ea typeface="Times New Roman"/>
                <a:cs typeface="Times New Roman"/>
                <a:sym typeface="Times New Roman"/>
              </a:rPr>
              <a:t>N</a:t>
            </a:r>
            <a:r>
              <a:rPr lang="en-US" sz="3600" dirty="0">
                <a:latin typeface="Times New Roman"/>
                <a:ea typeface="Times New Roman"/>
                <a:cs typeface="Times New Roman"/>
                <a:sym typeface="Times New Roman"/>
              </a:rPr>
              <a:t> = 148) = .067 </a:t>
            </a:r>
            <a:r>
              <a:rPr lang="en-US" sz="3600" i="1" dirty="0">
                <a:latin typeface="Times New Roman"/>
                <a:ea typeface="Times New Roman"/>
                <a:cs typeface="Times New Roman"/>
                <a:sym typeface="Times New Roman"/>
              </a:rPr>
              <a:t>p</a:t>
            </a:r>
            <a:r>
              <a:rPr lang="en-US" sz="3600" dirty="0">
                <a:latin typeface="Times New Roman"/>
                <a:ea typeface="Times New Roman"/>
                <a:cs typeface="Times New Roman"/>
                <a:sym typeface="Times New Roman"/>
              </a:rPr>
              <a:t> = .796</a:t>
            </a:r>
          </a:p>
        </p:txBody>
      </p:sp>
      <p:pic>
        <p:nvPicPr>
          <p:cNvPr id="40" name="Google Shape;112;p1">
            <a:extLst>
              <a:ext uri="{FF2B5EF4-FFF2-40B4-BE49-F238E27FC236}">
                <a16:creationId xmlns:a16="http://schemas.microsoft.com/office/drawing/2014/main" id="{3E8E7AA4-E749-F241-95DC-236936CCAC7E}"/>
              </a:ext>
            </a:extLst>
          </p:cNvPr>
          <p:cNvPicPr preferRelativeResize="0"/>
          <p:nvPr/>
        </p:nvPicPr>
        <p:blipFill rotWithShape="1">
          <a:blip r:embed="rId3">
            <a:alphaModFix/>
          </a:blip>
          <a:srcRect r="-553"/>
          <a:stretch/>
        </p:blipFill>
        <p:spPr>
          <a:xfrm>
            <a:off x="11509954" y="15663437"/>
            <a:ext cx="10484315" cy="6812280"/>
          </a:xfrm>
          <a:prstGeom prst="rect">
            <a:avLst/>
          </a:prstGeom>
          <a:noFill/>
          <a:ln>
            <a:noFill/>
          </a:ln>
          <a:effectLst>
            <a:outerShdw blurRad="50800" dist="38100" dir="5400000" algn="t" rotWithShape="0">
              <a:prstClr val="black">
                <a:alpha val="40000"/>
              </a:prstClr>
            </a:outerShdw>
          </a:effectLst>
        </p:spPr>
      </p:pic>
      <p:pic>
        <p:nvPicPr>
          <p:cNvPr id="41" name="Google Shape;113;p1">
            <a:extLst>
              <a:ext uri="{FF2B5EF4-FFF2-40B4-BE49-F238E27FC236}">
                <a16:creationId xmlns:a16="http://schemas.microsoft.com/office/drawing/2014/main" id="{4AEF9B53-9C13-8B4D-A0DD-20BF21F11FEA}"/>
              </a:ext>
            </a:extLst>
          </p:cNvPr>
          <p:cNvPicPr preferRelativeResize="0"/>
          <p:nvPr/>
        </p:nvPicPr>
        <p:blipFill rotWithShape="1">
          <a:blip r:embed="rId4">
            <a:alphaModFix/>
          </a:blip>
          <a:srcRect r="-673" b="1476"/>
          <a:stretch/>
        </p:blipFill>
        <p:spPr>
          <a:xfrm>
            <a:off x="11529740" y="23569073"/>
            <a:ext cx="10637425" cy="6890251"/>
          </a:xfrm>
          <a:prstGeom prst="rect">
            <a:avLst/>
          </a:prstGeom>
          <a:noFill/>
          <a:ln>
            <a:noFill/>
          </a:ln>
          <a:effectLst>
            <a:outerShdw blurRad="50800" dist="38100" dir="5400000" algn="t" rotWithShape="0">
              <a:prstClr val="black">
                <a:alpha val="40000"/>
              </a:prstClr>
            </a:outerShdw>
          </a:effectLst>
        </p:spPr>
      </p:pic>
      <p:pic>
        <p:nvPicPr>
          <p:cNvPr id="42" name="Google Shape;114;p1">
            <a:extLst>
              <a:ext uri="{FF2B5EF4-FFF2-40B4-BE49-F238E27FC236}">
                <a16:creationId xmlns:a16="http://schemas.microsoft.com/office/drawing/2014/main" id="{ED490DEC-6223-434A-8EE5-480FFAD6E87E}"/>
              </a:ext>
            </a:extLst>
          </p:cNvPr>
          <p:cNvPicPr preferRelativeResize="0"/>
          <p:nvPr/>
        </p:nvPicPr>
        <p:blipFill rotWithShape="1">
          <a:blip r:embed="rId5">
            <a:alphaModFix/>
          </a:blip>
          <a:srcRect/>
          <a:stretch/>
        </p:blipFill>
        <p:spPr>
          <a:xfrm>
            <a:off x="22489445" y="23378774"/>
            <a:ext cx="9838898" cy="7080550"/>
          </a:xfrm>
          <a:prstGeom prst="rect">
            <a:avLst/>
          </a:prstGeom>
          <a:noFill/>
          <a:ln>
            <a:noFill/>
          </a:ln>
          <a:effectLst>
            <a:outerShdw blurRad="50800" dist="38100" dir="5400000" algn="t" rotWithShape="0">
              <a:prstClr val="black">
                <a:alpha val="40000"/>
              </a:prstClr>
            </a:outerShdw>
          </a:effectLst>
        </p:spPr>
      </p:pic>
      <p:pic>
        <p:nvPicPr>
          <p:cNvPr id="43" name="Google Shape;115;p1">
            <a:extLst>
              <a:ext uri="{FF2B5EF4-FFF2-40B4-BE49-F238E27FC236}">
                <a16:creationId xmlns:a16="http://schemas.microsoft.com/office/drawing/2014/main" id="{36F2310A-439C-8043-AC52-79BEB8A20349}"/>
              </a:ext>
            </a:extLst>
          </p:cNvPr>
          <p:cNvPicPr preferRelativeResize="0"/>
          <p:nvPr/>
        </p:nvPicPr>
        <p:blipFill rotWithShape="1">
          <a:blip r:embed="rId6">
            <a:alphaModFix/>
          </a:blip>
          <a:srcRect/>
          <a:stretch/>
        </p:blipFill>
        <p:spPr>
          <a:xfrm>
            <a:off x="22167165" y="15395166"/>
            <a:ext cx="10224859" cy="7080551"/>
          </a:xfrm>
          <a:prstGeom prst="rect">
            <a:avLst/>
          </a:prstGeom>
          <a:noFill/>
          <a:ln>
            <a:noFill/>
          </a:ln>
          <a:effectLst>
            <a:outerShdw blurRad="50800" dist="38100" dir="5400000" algn="t" rotWithShape="0">
              <a:prstClr val="black">
                <a:alpha val="40000"/>
              </a:prstClr>
            </a:outerShdw>
          </a:effectLst>
        </p:spPr>
      </p:pic>
      <p:sp>
        <p:nvSpPr>
          <p:cNvPr id="19" name="Text Placeholder 18">
            <a:extLst>
              <a:ext uri="{FF2B5EF4-FFF2-40B4-BE49-F238E27FC236}">
                <a16:creationId xmlns:a16="http://schemas.microsoft.com/office/drawing/2014/main" id="{ED5446C7-09C0-B946-A653-FF4407019D11}"/>
              </a:ext>
            </a:extLst>
          </p:cNvPr>
          <p:cNvSpPr>
            <a:spLocks noGrp="1"/>
          </p:cNvSpPr>
          <p:nvPr>
            <p:ph type="body" idx="2"/>
          </p:nvPr>
        </p:nvSpPr>
        <p:spPr>
          <a:xfrm>
            <a:off x="1049378" y="5377599"/>
            <a:ext cx="10048875" cy="916312"/>
          </a:xfrm>
        </p:spPr>
        <p:txBody>
          <a:bodyPr/>
          <a:lstStyle/>
          <a:p>
            <a:r>
              <a:rPr lang="en-US" sz="4000" u="none" dirty="0">
                <a:latin typeface="Times New Roman" panose="02020603050405020304" pitchFamily="18" charset="0"/>
                <a:cs typeface="Times New Roman" panose="02020603050405020304" pitchFamily="18" charset="0"/>
              </a:rPr>
              <a:t>LEARNING OBJECTIVES</a:t>
            </a:r>
          </a:p>
        </p:txBody>
      </p:sp>
      <p:pic>
        <p:nvPicPr>
          <p:cNvPr id="20" name="Picture 19">
            <a:extLst>
              <a:ext uri="{FF2B5EF4-FFF2-40B4-BE49-F238E27FC236}">
                <a16:creationId xmlns:a16="http://schemas.microsoft.com/office/drawing/2014/main" id="{DE4248EB-3D1D-0D4F-9306-736811DC4FE0}"/>
              </a:ext>
            </a:extLst>
          </p:cNvPr>
          <p:cNvPicPr>
            <a:picLocks noChangeAspect="1"/>
          </p:cNvPicPr>
          <p:nvPr/>
        </p:nvPicPr>
        <p:blipFill rotWithShape="1">
          <a:blip r:embed="rId7"/>
          <a:srcRect l="14347" t="15355" r="13294" b="34297"/>
          <a:stretch/>
        </p:blipFill>
        <p:spPr>
          <a:xfrm>
            <a:off x="611021" y="1635369"/>
            <a:ext cx="3081748" cy="2144324"/>
          </a:xfrm>
          <a:prstGeom prst="rect">
            <a:avLst/>
          </a:prstGeom>
          <a:solidFill>
            <a:schemeClr val="bg1"/>
          </a:solidFill>
        </p:spPr>
      </p:pic>
      <p:pic>
        <p:nvPicPr>
          <p:cNvPr id="21" name="Picture 20">
            <a:extLst>
              <a:ext uri="{FF2B5EF4-FFF2-40B4-BE49-F238E27FC236}">
                <a16:creationId xmlns:a16="http://schemas.microsoft.com/office/drawing/2014/main" id="{9F16D9E0-338B-E54B-AE57-08A75D561DE4}"/>
              </a:ext>
            </a:extLst>
          </p:cNvPr>
          <p:cNvPicPr>
            <a:picLocks noChangeAspect="1"/>
          </p:cNvPicPr>
          <p:nvPr/>
        </p:nvPicPr>
        <p:blipFill>
          <a:blip r:embed="rId8"/>
          <a:stretch>
            <a:fillRect/>
          </a:stretch>
        </p:blipFill>
        <p:spPr>
          <a:xfrm>
            <a:off x="39634657" y="2098715"/>
            <a:ext cx="3500111" cy="1664318"/>
          </a:xfrm>
          <a:prstGeom prst="rect">
            <a:avLst/>
          </a:prstGeom>
          <a:solidFill>
            <a:schemeClr val="bg1"/>
          </a:solidFill>
        </p:spPr>
      </p:pic>
    </p:spTree>
  </p:cSld>
  <p:clrMapOvr>
    <a:masterClrMapping/>
  </p:clrMapOvr>
</p:sld>
</file>

<file path=ppt/theme/theme1.xml><?xml version="1.0" encoding="utf-8"?>
<a:theme xmlns:a="http://schemas.openxmlformats.org/drawingml/2006/main" name="36x56-Template">
  <a:themeElements>
    <a:clrScheme name="Marquee">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thout guides">
  <a:themeElements>
    <a:clrScheme name="Marquee">
      <a:dk1>
        <a:srgbClr val="000000"/>
      </a:dk1>
      <a:lt1>
        <a:srgbClr val="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805</Words>
  <Application>Microsoft Macintosh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Trebuchet MS</vt:lpstr>
      <vt:lpstr>Times New Roman</vt:lpstr>
      <vt:lpstr>Calibri</vt:lpstr>
      <vt:lpstr>Arial Black</vt:lpstr>
      <vt:lpstr>36x56-Template</vt:lpstr>
      <vt:lpstr>Without guides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PosterPresentations.com</dc:creator>
  <cp:lastModifiedBy>Jennifer Myers</cp:lastModifiedBy>
  <cp:revision>3</cp:revision>
  <dcterms:created xsi:type="dcterms:W3CDTF">2012-02-04T00:31:01Z</dcterms:created>
  <dcterms:modified xsi:type="dcterms:W3CDTF">2022-03-15T22:08:14Z</dcterms:modified>
</cp:coreProperties>
</file>